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theme/theme2.xml" ContentType="application/vnd.openxmlformats-officedocument.theme+xml"/>
  <Override PartName="/ppt/slideLayouts/slideLayout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slideLayouts/slideLayout2.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8.xml" ContentType="application/vnd.openxmlformats-officedocument.theme+xml"/>
  <Override PartName="/ppt/slideLayouts/slideLayout5.xml" ContentType="application/vnd.openxmlformats-officedocument.presentationml.slideLayout+xml"/>
  <Override PartName="/ppt/theme/theme9.xml" ContentType="application/vnd.openxmlformats-officedocument.theme+xml"/>
  <Override PartName="/ppt/slideLayouts/slideLayout6.xml" ContentType="application/vnd.openxmlformats-officedocument.presentationml.slideLayout+xml"/>
  <Override PartName="/ppt/theme/theme10.xml" ContentType="application/vnd.openxmlformats-officedocument.theme+xml"/>
  <Override PartName="/ppt/slideLayouts/slideLayout7.xml" ContentType="application/vnd.openxmlformats-officedocument.presentationml.slideLayout+xml"/>
  <Override PartName="/ppt/theme/theme11.xml" ContentType="application/vnd.openxmlformats-officedocument.theme+xml"/>
  <Override PartName="/ppt/slideLayouts/slideLayout8.xml" ContentType="application/vnd.openxmlformats-officedocument.presentationml.slideLayout+xml"/>
  <Override PartName="/ppt/theme/theme12.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13.xml" ContentType="application/vnd.openxmlformats-officedocument.theme+xml"/>
  <Override PartName="/ppt/theme/theme14.xml" ContentType="application/vnd.openxmlformats-officedocument.theme+xml"/>
  <Override PartName="/ppt/theme/theme1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4036" r:id="rId4"/>
    <p:sldMasterId id="2147484090" r:id="rId5"/>
    <p:sldMasterId id="2147484112" r:id="rId6"/>
    <p:sldMasterId id="2147484118" r:id="rId7"/>
    <p:sldMasterId id="2147484135" r:id="rId8"/>
    <p:sldMasterId id="2147484218" r:id="rId9"/>
    <p:sldMasterId id="2147484233" r:id="rId10"/>
    <p:sldMasterId id="2147484247" r:id="rId11"/>
    <p:sldMasterId id="2147484266" r:id="rId12"/>
    <p:sldMasterId id="2147484268" r:id="rId13"/>
    <p:sldMasterId id="2147484270" r:id="rId14"/>
    <p:sldMasterId id="2147484272" r:id="rId15"/>
    <p:sldMasterId id="2147484327" r:id="rId16"/>
  </p:sldMasterIdLst>
  <p:notesMasterIdLst>
    <p:notesMasterId r:id="rId36"/>
  </p:notesMasterIdLst>
  <p:handoutMasterIdLst>
    <p:handoutMasterId r:id="rId37"/>
  </p:handoutMasterIdLst>
  <p:sldIdLst>
    <p:sldId id="888" r:id="rId17"/>
    <p:sldId id="931" r:id="rId18"/>
    <p:sldId id="910" r:id="rId19"/>
    <p:sldId id="908" r:id="rId20"/>
    <p:sldId id="875" r:id="rId21"/>
    <p:sldId id="878" r:id="rId22"/>
    <p:sldId id="809" r:id="rId23"/>
    <p:sldId id="862" r:id="rId24"/>
    <p:sldId id="863" r:id="rId25"/>
    <p:sldId id="887" r:id="rId26"/>
    <p:sldId id="889" r:id="rId27"/>
    <p:sldId id="890" r:id="rId28"/>
    <p:sldId id="930" r:id="rId29"/>
    <p:sldId id="895" r:id="rId30"/>
    <p:sldId id="896" r:id="rId31"/>
    <p:sldId id="929" r:id="rId32"/>
    <p:sldId id="916" r:id="rId33"/>
    <p:sldId id="917" r:id="rId34"/>
    <p:sldId id="915" r:id="rId35"/>
  </p:sldIdLst>
  <p:sldSz cx="9144000" cy="6858000" type="screen4x3"/>
  <p:notesSz cx="6858000" cy="9926638"/>
  <p:defaultTextStyle>
    <a:defPPr>
      <a:defRPr lang="en-US"/>
    </a:defPPr>
    <a:lvl1pPr algn="l" rtl="0" eaLnBrk="0" fontAlgn="base" hangingPunct="0">
      <a:spcBef>
        <a:spcPct val="0"/>
      </a:spcBef>
      <a:spcAft>
        <a:spcPct val="0"/>
      </a:spcAft>
      <a:defRPr sz="2400" kern="1200">
        <a:solidFill>
          <a:schemeClr val="tx1"/>
        </a:solidFill>
        <a:latin typeface="Arial" charset="0"/>
        <a:ea typeface="ヒラギノ角ゴ Pro W3" pitchFamily="-111" charset="-128"/>
        <a:cs typeface="+mn-cs"/>
      </a:defRPr>
    </a:lvl1pPr>
    <a:lvl2pPr marL="457200" algn="l" rtl="0" eaLnBrk="0" fontAlgn="base" hangingPunct="0">
      <a:spcBef>
        <a:spcPct val="0"/>
      </a:spcBef>
      <a:spcAft>
        <a:spcPct val="0"/>
      </a:spcAft>
      <a:defRPr sz="2400" kern="1200">
        <a:solidFill>
          <a:schemeClr val="tx1"/>
        </a:solidFill>
        <a:latin typeface="Arial" charset="0"/>
        <a:ea typeface="ヒラギノ角ゴ Pro W3" pitchFamily="-111" charset="-128"/>
        <a:cs typeface="+mn-cs"/>
      </a:defRPr>
    </a:lvl2pPr>
    <a:lvl3pPr marL="914400" algn="l" rtl="0" eaLnBrk="0" fontAlgn="base" hangingPunct="0">
      <a:spcBef>
        <a:spcPct val="0"/>
      </a:spcBef>
      <a:spcAft>
        <a:spcPct val="0"/>
      </a:spcAft>
      <a:defRPr sz="2400" kern="1200">
        <a:solidFill>
          <a:schemeClr val="tx1"/>
        </a:solidFill>
        <a:latin typeface="Arial" charset="0"/>
        <a:ea typeface="ヒラギノ角ゴ Pro W3" pitchFamily="-111" charset="-128"/>
        <a:cs typeface="+mn-cs"/>
      </a:defRPr>
    </a:lvl3pPr>
    <a:lvl4pPr marL="1371600" algn="l" rtl="0" eaLnBrk="0" fontAlgn="base" hangingPunct="0">
      <a:spcBef>
        <a:spcPct val="0"/>
      </a:spcBef>
      <a:spcAft>
        <a:spcPct val="0"/>
      </a:spcAft>
      <a:defRPr sz="2400" kern="1200">
        <a:solidFill>
          <a:schemeClr val="tx1"/>
        </a:solidFill>
        <a:latin typeface="Arial" charset="0"/>
        <a:ea typeface="ヒラギノ角ゴ Pro W3" pitchFamily="-111" charset="-128"/>
        <a:cs typeface="+mn-cs"/>
      </a:defRPr>
    </a:lvl4pPr>
    <a:lvl5pPr marL="1828800" algn="l" rtl="0" eaLnBrk="0" fontAlgn="base" hangingPunct="0">
      <a:spcBef>
        <a:spcPct val="0"/>
      </a:spcBef>
      <a:spcAft>
        <a:spcPct val="0"/>
      </a:spcAft>
      <a:defRPr sz="2400" kern="1200">
        <a:solidFill>
          <a:schemeClr val="tx1"/>
        </a:solidFill>
        <a:latin typeface="Arial" charset="0"/>
        <a:ea typeface="ヒラギノ角ゴ Pro W3" pitchFamily="-111" charset="-128"/>
        <a:cs typeface="+mn-cs"/>
      </a:defRPr>
    </a:lvl5pPr>
    <a:lvl6pPr marL="2286000" algn="l" defTabSz="914400" rtl="0" eaLnBrk="1" latinLnBrk="0" hangingPunct="1">
      <a:defRPr sz="2400" kern="1200">
        <a:solidFill>
          <a:schemeClr val="tx1"/>
        </a:solidFill>
        <a:latin typeface="Arial" charset="0"/>
        <a:ea typeface="ヒラギノ角ゴ Pro W3" pitchFamily="-111" charset="-128"/>
        <a:cs typeface="+mn-cs"/>
      </a:defRPr>
    </a:lvl6pPr>
    <a:lvl7pPr marL="2743200" algn="l" defTabSz="914400" rtl="0" eaLnBrk="1" latinLnBrk="0" hangingPunct="1">
      <a:defRPr sz="2400" kern="1200">
        <a:solidFill>
          <a:schemeClr val="tx1"/>
        </a:solidFill>
        <a:latin typeface="Arial" charset="0"/>
        <a:ea typeface="ヒラギノ角ゴ Pro W3" pitchFamily="-111" charset="-128"/>
        <a:cs typeface="+mn-cs"/>
      </a:defRPr>
    </a:lvl7pPr>
    <a:lvl8pPr marL="3200400" algn="l" defTabSz="914400" rtl="0" eaLnBrk="1" latinLnBrk="0" hangingPunct="1">
      <a:defRPr sz="2400" kern="1200">
        <a:solidFill>
          <a:schemeClr val="tx1"/>
        </a:solidFill>
        <a:latin typeface="Arial" charset="0"/>
        <a:ea typeface="ヒラギノ角ゴ Pro W3" pitchFamily="-111" charset="-128"/>
        <a:cs typeface="+mn-cs"/>
      </a:defRPr>
    </a:lvl8pPr>
    <a:lvl9pPr marL="3657600" algn="l" defTabSz="914400" rtl="0" eaLnBrk="1" latinLnBrk="0" hangingPunct="1">
      <a:defRPr sz="2400" kern="1200">
        <a:solidFill>
          <a:schemeClr val="tx1"/>
        </a:solidFill>
        <a:latin typeface="Arial" charset="0"/>
        <a:ea typeface="ヒラギノ角ゴ Pro W3" pitchFamily="-111"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icole Denham" initials="ND"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1B60F"/>
    <a:srgbClr val="0C235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13" autoAdjust="0"/>
    <p:restoredTop sz="93817" autoAdjust="0"/>
  </p:normalViewPr>
  <p:slideViewPr>
    <p:cSldViewPr>
      <p:cViewPr varScale="1">
        <p:scale>
          <a:sx n="60" d="100"/>
          <a:sy n="60" d="100"/>
        </p:scale>
        <p:origin x="116" y="3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Master" Target="slideMasters/slideMaster10.xml"/><Relationship Id="rId18" Type="http://schemas.openxmlformats.org/officeDocument/2006/relationships/slide" Target="slides/slide2.xml"/><Relationship Id="rId26" Type="http://schemas.openxmlformats.org/officeDocument/2006/relationships/slide" Target="slides/slide10.xml"/><Relationship Id="rId39"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5.xml"/><Relationship Id="rId34" Type="http://schemas.openxmlformats.org/officeDocument/2006/relationships/slide" Target="slides/slide18.xml"/><Relationship Id="rId42" Type="http://schemas.openxmlformats.org/officeDocument/2006/relationships/tableStyles" Target="tableStyles.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 Target="slides/slide1.xml"/><Relationship Id="rId25" Type="http://schemas.openxmlformats.org/officeDocument/2006/relationships/slide" Target="slides/slide9.xml"/><Relationship Id="rId33" Type="http://schemas.openxmlformats.org/officeDocument/2006/relationships/slide" Target="slides/slide17.xml"/><Relationship Id="rId38"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Master" Target="slideMasters/slideMaster13.xml"/><Relationship Id="rId20" Type="http://schemas.openxmlformats.org/officeDocument/2006/relationships/slide" Target="slides/slide4.xml"/><Relationship Id="rId29" Type="http://schemas.openxmlformats.org/officeDocument/2006/relationships/slide" Target="slides/slide13.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8.xml"/><Relationship Id="rId32" Type="http://schemas.openxmlformats.org/officeDocument/2006/relationships/slide" Target="slides/slide16.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Master" Target="slideMasters/slideMaster12.xml"/><Relationship Id="rId23" Type="http://schemas.openxmlformats.org/officeDocument/2006/relationships/slide" Target="slides/slide7.xml"/><Relationship Id="rId28" Type="http://schemas.openxmlformats.org/officeDocument/2006/relationships/slide" Target="slides/slide12.xml"/><Relationship Id="rId36" Type="http://schemas.openxmlformats.org/officeDocument/2006/relationships/notesMaster" Target="notesMasters/notesMaster1.xml"/><Relationship Id="rId10" Type="http://schemas.openxmlformats.org/officeDocument/2006/relationships/slideMaster" Target="slideMasters/slideMaster7.xml"/><Relationship Id="rId19" Type="http://schemas.openxmlformats.org/officeDocument/2006/relationships/slide" Target="slides/slide3.xml"/><Relationship Id="rId31"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 Target="slides/slide6.xml"/><Relationship Id="rId27" Type="http://schemas.openxmlformats.org/officeDocument/2006/relationships/slide" Target="slides/slide11.xml"/><Relationship Id="rId30" Type="http://schemas.openxmlformats.org/officeDocument/2006/relationships/slide" Target="slides/slide14.xml"/><Relationship Id="rId35" Type="http://schemas.openxmlformats.org/officeDocument/2006/relationships/slide" Target="slides/slide1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68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sz="quarter" idx="1"/>
          </p:nvPr>
        </p:nvSpPr>
        <p:spPr>
          <a:xfrm>
            <a:off x="3884613" y="0"/>
            <a:ext cx="2971800" cy="496888"/>
          </a:xfrm>
          <a:prstGeom prst="rect">
            <a:avLst/>
          </a:prstGeom>
        </p:spPr>
        <p:txBody>
          <a:bodyPr vert="horz" lIns="91440" tIns="45720" rIns="91440" bIns="45720" rtlCol="0"/>
          <a:lstStyle>
            <a:lvl1pPr algn="r">
              <a:defRPr sz="1200"/>
            </a:lvl1pPr>
          </a:lstStyle>
          <a:p>
            <a:fld id="{2EE4C6EC-F79B-4C88-BD73-CD162A466B56}" type="datetimeFigureOut">
              <a:rPr lang="en-AU" smtClean="0"/>
              <a:pPr/>
              <a:t>22/11/2019</a:t>
            </a:fld>
            <a:endParaRPr lang="en-AU"/>
          </a:p>
        </p:txBody>
      </p:sp>
      <p:sp>
        <p:nvSpPr>
          <p:cNvPr id="4" name="Footer Placeholder 3"/>
          <p:cNvSpPr>
            <a:spLocks noGrp="1"/>
          </p:cNvSpPr>
          <p:nvPr>
            <p:ph type="ftr" sz="quarter" idx="2"/>
          </p:nvPr>
        </p:nvSpPr>
        <p:spPr>
          <a:xfrm>
            <a:off x="0" y="9428163"/>
            <a:ext cx="2971800" cy="496887"/>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p:cNvSpPr>
            <a:spLocks noGrp="1"/>
          </p:cNvSpPr>
          <p:nvPr>
            <p:ph type="sldNum" sz="quarter" idx="3"/>
          </p:nvPr>
        </p:nvSpPr>
        <p:spPr>
          <a:xfrm>
            <a:off x="3884613" y="9428163"/>
            <a:ext cx="2971800" cy="496887"/>
          </a:xfrm>
          <a:prstGeom prst="rect">
            <a:avLst/>
          </a:prstGeom>
        </p:spPr>
        <p:txBody>
          <a:bodyPr vert="horz" lIns="91440" tIns="45720" rIns="91440" bIns="45720" rtlCol="0" anchor="b"/>
          <a:lstStyle>
            <a:lvl1pPr algn="r">
              <a:defRPr sz="1200"/>
            </a:lvl1pPr>
          </a:lstStyle>
          <a:p>
            <a:fld id="{F1716147-AB45-411B-91D7-D37B88C34F4C}" type="slidenum">
              <a:rPr lang="en-AU" smtClean="0"/>
              <a:pPr/>
              <a:t>‹#›</a:t>
            </a:fld>
            <a:endParaRPr lang="en-AU"/>
          </a:p>
        </p:txBody>
      </p:sp>
    </p:spTree>
    <p:extLst>
      <p:ext uri="{BB962C8B-B14F-4D97-AF65-F5344CB8AC3E}">
        <p14:creationId xmlns:p14="http://schemas.microsoft.com/office/powerpoint/2010/main" val="28332284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6332"/>
          </a:xfrm>
          <a:prstGeom prst="rect">
            <a:avLst/>
          </a:prstGeom>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US"/>
          </a:p>
        </p:txBody>
      </p:sp>
      <p:sp>
        <p:nvSpPr>
          <p:cNvPr id="3" name="Date Placeholder 2"/>
          <p:cNvSpPr>
            <a:spLocks noGrp="1"/>
          </p:cNvSpPr>
          <p:nvPr>
            <p:ph type="dt" idx="1"/>
          </p:nvPr>
        </p:nvSpPr>
        <p:spPr>
          <a:xfrm>
            <a:off x="3884613" y="0"/>
            <a:ext cx="2971800" cy="496332"/>
          </a:xfrm>
          <a:prstGeom prst="rect">
            <a:avLst/>
          </a:prstGeom>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fld id="{36C7A681-EA07-4248-9EA5-4382CD89873F}" type="datetime1">
              <a:rPr lang="en-US"/>
              <a:pPr>
                <a:defRPr/>
              </a:pPr>
              <a:t>11/22/2019</a:t>
            </a:fld>
            <a:endParaRPr lang="en-US"/>
          </a:p>
        </p:txBody>
      </p:sp>
      <p:sp>
        <p:nvSpPr>
          <p:cNvPr id="4" name="Slide Image Placeholder 3"/>
          <p:cNvSpPr>
            <a:spLocks noGrp="1" noRot="1" noChangeAspect="1"/>
          </p:cNvSpPr>
          <p:nvPr>
            <p:ph type="sldImg" idx="2"/>
          </p:nvPr>
        </p:nvSpPr>
        <p:spPr>
          <a:xfrm>
            <a:off x="947738" y="744538"/>
            <a:ext cx="4962525" cy="3722687"/>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US" noProof="0"/>
          </a:p>
        </p:txBody>
      </p:sp>
      <p:sp>
        <p:nvSpPr>
          <p:cNvPr id="5" name="Notes Placeholder 4"/>
          <p:cNvSpPr>
            <a:spLocks noGrp="1"/>
          </p:cNvSpPr>
          <p:nvPr>
            <p:ph type="body" sz="quarter" idx="3"/>
          </p:nvPr>
        </p:nvSpPr>
        <p:spPr>
          <a:xfrm>
            <a:off x="685800" y="4715153"/>
            <a:ext cx="5486400" cy="4466987"/>
          </a:xfrm>
          <a:prstGeom prst="rect">
            <a:avLst/>
          </a:prstGeom>
        </p:spPr>
        <p:txBody>
          <a:bodyPr vert="horz" wrap="square" lIns="91440" tIns="45720" rIns="91440" bIns="45720" numCol="1" anchor="t" anchorCtr="0" compatLnSpc="1">
            <a:prstTxWarp prst="textNoShape">
              <a:avLst/>
            </a:prstTxWarp>
            <a:normAutofit/>
          </a:bodyPr>
          <a:lstStyle/>
          <a:p>
            <a:pPr lvl="0"/>
            <a:r>
              <a:rPr lang="en-AU" noProof="0"/>
              <a:t>Click to edit Master text styles</a:t>
            </a:r>
          </a:p>
          <a:p>
            <a:pPr lvl="1"/>
            <a:r>
              <a:rPr lang="en-AU" noProof="0"/>
              <a:t>Second level</a:t>
            </a:r>
          </a:p>
          <a:p>
            <a:pPr lvl="2"/>
            <a:r>
              <a:rPr lang="en-AU" noProof="0"/>
              <a:t>Third level</a:t>
            </a:r>
          </a:p>
          <a:p>
            <a:pPr lvl="3"/>
            <a:r>
              <a:rPr lang="en-AU" noProof="0"/>
              <a:t>Fourth level</a:t>
            </a:r>
          </a:p>
          <a:p>
            <a:pPr lvl="4"/>
            <a:r>
              <a:rPr lang="en-AU" noProof="0"/>
              <a:t>Fifth level</a:t>
            </a:r>
            <a:endParaRPr lang="en-US" noProof="0"/>
          </a:p>
        </p:txBody>
      </p:sp>
      <p:sp>
        <p:nvSpPr>
          <p:cNvPr id="6" name="Footer Placeholder 5"/>
          <p:cNvSpPr>
            <a:spLocks noGrp="1"/>
          </p:cNvSpPr>
          <p:nvPr>
            <p:ph type="ftr" sz="quarter" idx="4"/>
          </p:nvPr>
        </p:nvSpPr>
        <p:spPr>
          <a:xfrm>
            <a:off x="0" y="9428583"/>
            <a:ext cx="2971800" cy="496332"/>
          </a:xfrm>
          <a:prstGeom prst="rect">
            <a:avLst/>
          </a:prstGeom>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US"/>
          </a:p>
        </p:txBody>
      </p:sp>
      <p:sp>
        <p:nvSpPr>
          <p:cNvPr id="7" name="Slide Number Placeholder 6"/>
          <p:cNvSpPr>
            <a:spLocks noGrp="1"/>
          </p:cNvSpPr>
          <p:nvPr>
            <p:ph type="sldNum" sz="quarter" idx="5"/>
          </p:nvPr>
        </p:nvSpPr>
        <p:spPr>
          <a:xfrm>
            <a:off x="3884613" y="9428583"/>
            <a:ext cx="2971800" cy="496332"/>
          </a:xfrm>
          <a:prstGeom prst="rect">
            <a:avLst/>
          </a:prstGeom>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58BCE9CC-AEDF-4CE9-9117-49002ED39545}" type="slidenum">
              <a:rPr lang="en-US"/>
              <a:pPr>
                <a:defRPr/>
              </a:pPr>
              <a:t>‹#›</a:t>
            </a:fld>
            <a:endParaRPr lang="en-US"/>
          </a:p>
        </p:txBody>
      </p:sp>
    </p:spTree>
    <p:extLst>
      <p:ext uri="{BB962C8B-B14F-4D97-AF65-F5344CB8AC3E}">
        <p14:creationId xmlns:p14="http://schemas.microsoft.com/office/powerpoint/2010/main" val="674020532"/>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pitchFamily="34" charset="-128"/>
        <a:cs typeface="+mn-cs"/>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34"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34"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34"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809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ea typeface="ヒラギノ角ゴ Pro W3" pitchFamily="-104" charset="-128"/>
              </a:defRPr>
            </a:lvl1pPr>
            <a:lvl2pPr marL="742950" indent="-285750">
              <a:defRPr sz="2400">
                <a:solidFill>
                  <a:schemeClr val="tx1"/>
                </a:solidFill>
                <a:latin typeface="Times" panose="02020603050405020304" pitchFamily="18" charset="0"/>
                <a:ea typeface="ヒラギノ角ゴ Pro W3" pitchFamily="-104" charset="-128"/>
              </a:defRPr>
            </a:lvl2pPr>
            <a:lvl3pPr marL="1143000" indent="-228600">
              <a:defRPr sz="2400">
                <a:solidFill>
                  <a:schemeClr val="tx1"/>
                </a:solidFill>
                <a:latin typeface="Times" panose="02020603050405020304" pitchFamily="18" charset="0"/>
                <a:ea typeface="ヒラギノ角ゴ Pro W3" pitchFamily="-104" charset="-128"/>
              </a:defRPr>
            </a:lvl3pPr>
            <a:lvl4pPr marL="1600200" indent="-228600">
              <a:defRPr sz="2400">
                <a:solidFill>
                  <a:schemeClr val="tx1"/>
                </a:solidFill>
                <a:latin typeface="Times" panose="02020603050405020304" pitchFamily="18" charset="0"/>
                <a:ea typeface="ヒラギノ角ゴ Pro W3" pitchFamily="-104" charset="-128"/>
              </a:defRPr>
            </a:lvl4pPr>
            <a:lvl5pPr marL="2057400" indent="-228600">
              <a:defRPr sz="2400">
                <a:solidFill>
                  <a:schemeClr val="tx1"/>
                </a:solidFill>
                <a:latin typeface="Times" panose="02020603050405020304" pitchFamily="18" charset="0"/>
                <a:ea typeface="ヒラギノ角ゴ Pro W3" pitchFamily="-10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ヒラギノ角ゴ Pro W3" pitchFamily="-10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ヒラギノ角ゴ Pro W3" pitchFamily="-10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ヒラギノ角ゴ Pro W3" pitchFamily="-10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ヒラギノ角ゴ Pro W3" pitchFamily="-10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95A1CF1F-6CC7-46BC-865E-76C9D1DC37D8}" type="slidenum">
              <a:rPr kumimoji="0" lang="en-US" altLang="en-US" sz="1200" b="0" i="0" u="none" strike="noStrike" kern="1200" cap="none" spc="0" normalizeH="0" baseline="0" noProof="0" smtClean="0">
                <a:ln>
                  <a:noFill/>
                </a:ln>
                <a:solidFill>
                  <a:srgbClr val="000000"/>
                </a:solidFill>
                <a:effectLst/>
                <a:uLnTx/>
                <a:uFillTx/>
                <a:latin typeface="Times" panose="02020603050405020304" pitchFamily="18" charset="0"/>
                <a:ea typeface="ＭＳ Ｐゴシック" panose="020B0600070205080204" pitchFamily="34" charset="-128"/>
                <a:cs typeface="Arial"/>
                <a:sym typeface="Calibri"/>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altLang="en-US" sz="1200" b="0" i="0" u="none" strike="noStrike" kern="1200" cap="none" spc="0" normalizeH="0" baseline="0" noProof="0">
              <a:ln>
                <a:noFill/>
              </a:ln>
              <a:solidFill>
                <a:srgbClr val="000000"/>
              </a:solidFill>
              <a:effectLst/>
              <a:uLnTx/>
              <a:uFillTx/>
              <a:latin typeface="Times" panose="02020603050405020304" pitchFamily="18" charset="0"/>
              <a:ea typeface="ＭＳ Ｐゴシック" panose="020B0600070205080204" pitchFamily="34" charset="-128"/>
              <a:cs typeface="Arial"/>
              <a:sym typeface="Calibri"/>
            </a:endParaRPr>
          </a:p>
        </p:txBody>
      </p:sp>
    </p:spTree>
    <p:extLst>
      <p:ext uri="{BB962C8B-B14F-4D97-AF65-F5344CB8AC3E}">
        <p14:creationId xmlns:p14="http://schemas.microsoft.com/office/powerpoint/2010/main" val="36362277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Pergamon 0277-9536(93)W0092-S Soc. Sci. Med. Vol. 39, No. 7, pp 931-948, 1994. Copyright 1994 Elsevier Science Ltd, Printed in Great Britain.  All rights reserved.</a:t>
            </a:r>
          </a:p>
          <a:p>
            <a:r>
              <a:rPr lang="en-US" dirty="0"/>
              <a:t>AIDS and the Health Crisis of the U.S. Urban Poor; The Perspective of Critical Medical Anthropology, Merrill Singer, Hispanic Health Council, 98 Cedar St., Hartford, CT 06106, U.S.A.</a:t>
            </a:r>
          </a:p>
          <a:p>
            <a:r>
              <a:rPr lang="en-US" dirty="0"/>
              <a:t>Abstract – The social identity of HIV/AIDS in the U.S. has been shaped, for the most part, by two factors, the prevailing configuration of social relations across class, racial, gender, and sexual orientation, on the one hand, and the prevailing array of public health, especially epidemiological, categories of disease transmission, on the other. Focusing on the AIDS epidemic among inner city people of color, this paper challenges the distortions wrought in our understanding from both of these factors and instead develops an alternative perspective for AIDS research among medical anthropologists and health social scientists generally.</a:t>
            </a:r>
          </a:p>
          <a:p>
            <a:r>
              <a:rPr lang="en-US" dirty="0"/>
              <a:t>Key words – AIDS, critical medical anthropology, inner city health, epidemiology</a:t>
            </a:r>
          </a:p>
          <a:p>
            <a:endParaRPr lang="en-US" dirty="0"/>
          </a:p>
        </p:txBody>
      </p:sp>
      <p:sp>
        <p:nvSpPr>
          <p:cNvPr id="4" name="Slide Number Placeholder 3"/>
          <p:cNvSpPr>
            <a:spLocks noGrp="1"/>
          </p:cNvSpPr>
          <p:nvPr>
            <p:ph type="sldNum" sz="quarter" idx="5"/>
          </p:nvPr>
        </p:nvSpPr>
        <p:spPr/>
        <p:txBody>
          <a:bodyPr/>
          <a:lstStyle/>
          <a:p>
            <a:pPr>
              <a:defRPr/>
            </a:pPr>
            <a:fld id="{58BCE9CC-AEDF-4CE9-9117-49002ED39545}" type="slidenum">
              <a:rPr lang="en-US" smtClean="0"/>
              <a:pPr>
                <a:defRPr/>
              </a:pPr>
              <a:t>2</a:t>
            </a:fld>
            <a:endParaRPr lang="en-US"/>
          </a:p>
        </p:txBody>
      </p:sp>
    </p:spTree>
    <p:extLst>
      <p:ext uri="{BB962C8B-B14F-4D97-AF65-F5344CB8AC3E}">
        <p14:creationId xmlns:p14="http://schemas.microsoft.com/office/powerpoint/2010/main" val="22618885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a:xfrm>
            <a:off x="3850443" y="9430091"/>
            <a:ext cx="2945659" cy="498134"/>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F287E6-1444-4291-8C70-90DF9FB8645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746300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47738" y="744538"/>
            <a:ext cx="4962525" cy="3722687"/>
          </a:xfrm>
        </p:spPr>
      </p:sp>
      <p:sp>
        <p:nvSpPr>
          <p:cNvPr id="3" name="Notes Placeholder 2"/>
          <p:cNvSpPr>
            <a:spLocks noGrp="1"/>
          </p:cNvSpPr>
          <p:nvPr>
            <p:ph type="body" idx="1"/>
          </p:nvPr>
        </p:nvSpPr>
        <p:spPr/>
        <p:txBody>
          <a:bodyPr/>
          <a:lstStyle/>
          <a:p>
            <a:r>
              <a:rPr lang="en-US" dirty="0"/>
              <a:t>Let’s switch</a:t>
            </a:r>
            <a:r>
              <a:rPr lang="en-US" baseline="0" dirty="0"/>
              <a:t> gears to look at STI infection among HIV-negative men and what that means for future HIV infection.  </a:t>
            </a:r>
          </a:p>
          <a:p>
            <a:endParaRPr lang="en-US" baseline="0" dirty="0"/>
          </a:p>
          <a:p>
            <a:r>
              <a:rPr lang="en-US" dirty="0"/>
              <a:t>In an STD clinic population in Seattle &amp; King County, more</a:t>
            </a:r>
            <a:r>
              <a:rPr lang="en-US" baseline="0" dirty="0"/>
              <a:t> than 20% of individuals with a rectal GC infection acquired HIV over 5 years of follow-up.  Those with early syphilis were also highly likely to acquire HIV infection over the follow-up period.  These data again emphasize the overlap of sexual networks that facilitate rectal GC and syphilis transmission and those networks that facilitate HIV transmission.    </a:t>
            </a:r>
            <a:endParaRPr lang="en-US" dirty="0"/>
          </a:p>
        </p:txBody>
      </p:sp>
      <p:sp>
        <p:nvSpPr>
          <p:cNvPr id="4" name="Slide Number Placeholder 3"/>
          <p:cNvSpPr>
            <a:spLocks noGrp="1"/>
          </p:cNvSpPr>
          <p:nvPr>
            <p:ph type="sldNum" sz="quarter" idx="10"/>
          </p:nvPr>
        </p:nvSpPr>
        <p:spPr/>
        <p:txBody>
          <a:bodyPr/>
          <a:lstStyle/>
          <a:p>
            <a:fld id="{DDA42252-BE58-5A4F-A900-FCC25F35A003}"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9032162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lvl1pPr>
              <a:defRPr sz="1600">
                <a:solidFill>
                  <a:srgbClr val="FFCC66"/>
                </a:solidFill>
                <a:latin typeface="Times New Roman" panose="02020603050405020304" pitchFamily="18" charset="0"/>
              </a:defRPr>
            </a:lvl1pPr>
            <a:lvl2pPr marL="742950" indent="-285750">
              <a:defRPr sz="1600">
                <a:solidFill>
                  <a:srgbClr val="FFCC66"/>
                </a:solidFill>
                <a:latin typeface="Times New Roman" panose="02020603050405020304" pitchFamily="18" charset="0"/>
              </a:defRPr>
            </a:lvl2pPr>
            <a:lvl3pPr marL="1143000" indent="-228600">
              <a:defRPr sz="1600">
                <a:solidFill>
                  <a:srgbClr val="FFCC66"/>
                </a:solidFill>
                <a:latin typeface="Times New Roman" panose="02020603050405020304" pitchFamily="18" charset="0"/>
              </a:defRPr>
            </a:lvl3pPr>
            <a:lvl4pPr marL="1600200" indent="-228600">
              <a:defRPr sz="1600">
                <a:solidFill>
                  <a:srgbClr val="FFCC66"/>
                </a:solidFill>
                <a:latin typeface="Times New Roman" panose="02020603050405020304" pitchFamily="18" charset="0"/>
              </a:defRPr>
            </a:lvl4pPr>
            <a:lvl5pPr marL="2057400" indent="-228600">
              <a:defRPr sz="1600">
                <a:solidFill>
                  <a:srgbClr val="FFCC66"/>
                </a:solidFill>
                <a:latin typeface="Times New Roman" panose="02020603050405020304" pitchFamily="18" charset="0"/>
              </a:defRPr>
            </a:lvl5pPr>
            <a:lvl6pPr marL="2514600" indent="-228600" eaLnBrk="0" fontAlgn="base" hangingPunct="0">
              <a:spcBef>
                <a:spcPct val="0"/>
              </a:spcBef>
              <a:spcAft>
                <a:spcPct val="0"/>
              </a:spcAft>
              <a:defRPr sz="1600">
                <a:solidFill>
                  <a:srgbClr val="FFCC66"/>
                </a:solidFill>
                <a:latin typeface="Times New Roman" panose="02020603050405020304" pitchFamily="18" charset="0"/>
              </a:defRPr>
            </a:lvl6pPr>
            <a:lvl7pPr marL="2971800" indent="-228600" eaLnBrk="0" fontAlgn="base" hangingPunct="0">
              <a:spcBef>
                <a:spcPct val="0"/>
              </a:spcBef>
              <a:spcAft>
                <a:spcPct val="0"/>
              </a:spcAft>
              <a:defRPr sz="1600">
                <a:solidFill>
                  <a:srgbClr val="FFCC66"/>
                </a:solidFill>
                <a:latin typeface="Times New Roman" panose="02020603050405020304" pitchFamily="18" charset="0"/>
              </a:defRPr>
            </a:lvl7pPr>
            <a:lvl8pPr marL="3429000" indent="-228600" eaLnBrk="0" fontAlgn="base" hangingPunct="0">
              <a:spcBef>
                <a:spcPct val="0"/>
              </a:spcBef>
              <a:spcAft>
                <a:spcPct val="0"/>
              </a:spcAft>
              <a:defRPr sz="1600">
                <a:solidFill>
                  <a:srgbClr val="FFCC66"/>
                </a:solidFill>
                <a:latin typeface="Times New Roman" panose="02020603050405020304" pitchFamily="18" charset="0"/>
              </a:defRPr>
            </a:lvl8pPr>
            <a:lvl9pPr marL="3886200" indent="-228600" eaLnBrk="0" fontAlgn="base" hangingPunct="0">
              <a:spcBef>
                <a:spcPct val="0"/>
              </a:spcBef>
              <a:spcAft>
                <a:spcPct val="0"/>
              </a:spcAft>
              <a:defRPr sz="1600">
                <a:solidFill>
                  <a:srgbClr val="FFCC66"/>
                </a:solidFill>
                <a:latin typeface="Times New Roman" panose="02020603050405020304" pitchFamily="18"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C7D6739D-E81B-43F9-A756-68AE58196B4F}"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14</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8195" name="Rectangle 2"/>
          <p:cNvSpPr>
            <a:spLocks noGrp="1" noRot="1" noChangeAspect="1" noChangeArrowheads="1" noTextEdit="1"/>
          </p:cNvSpPr>
          <p:nvPr>
            <p:ph type="sldImg"/>
          </p:nvPr>
        </p:nvSpPr>
        <p:spPr>
          <a:xfrm>
            <a:off x="1152525" y="692150"/>
            <a:ext cx="4554538" cy="3416300"/>
          </a:xfrm>
          <a:solidFill>
            <a:srgbClr val="FFFFFF"/>
          </a:solidFill>
          <a:ln w="12700" cap="flat"/>
        </p:spPr>
      </p:sp>
      <p:sp>
        <p:nvSpPr>
          <p:cNvPr id="8196" name="Rectangle 3"/>
          <p:cNvSpPr>
            <a:spLocks noGrp="1" noChangeArrowheads="1"/>
          </p:cNvSpPr>
          <p:nvPr>
            <p:ph type="body" idx="1"/>
          </p:nvPr>
        </p:nvSpPr>
        <p:spPr>
          <a:noFill/>
          <a:ln w="12700">
            <a:solidFill>
              <a:schemeClr val="tx1"/>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5" tIns="44448" rIns="90485" bIns="44448">
            <a:normAutofit fontScale="92500"/>
          </a:bodyPr>
          <a:lstStyle/>
          <a:p>
            <a:pPr algn="just" defTabSz="911225"/>
            <a:r>
              <a:rPr lang="en-US" altLang="en-US" b="1" dirty="0"/>
              <a:t>Hepatitis C: A Global Health Problem</a:t>
            </a:r>
            <a:r>
              <a:rPr lang="en-US" altLang="en-US" dirty="0"/>
              <a:t> </a:t>
            </a:r>
          </a:p>
          <a:p>
            <a:pPr algn="just" defTabSz="911225"/>
            <a:endParaRPr lang="en-US" altLang="en-US" dirty="0"/>
          </a:p>
          <a:p>
            <a:pPr algn="just" defTabSz="911225"/>
            <a:r>
              <a:rPr lang="en-US" altLang="en-US" dirty="0"/>
              <a:t>According to CDC estimates, approximately 3-4 million people in the US are currently infected with the hepatitis C virus (see map). There are, however, a few distinct geographic regions where infection is especially common.  In Egypt, for example, HCV infection occurs in 10% to 30% of the general population. Likewise, the prevalence of infection is greater than 10% in certain parts of Asia and high rates of infection have been found in certain geographic regions of Japan, Taiwan, and Italy.  In such areas, HCV infection is generally more prevalent among persons over the age of 40 and uncommon under the age of 20.  This cohort effect suggests that transmission probably occurred through a practice that has been discontinued, such as traditional folk remedies or reuse of needles for injection.  In developing countries, nosocomial transmission is most likely the principal route of HCV infection.  Evidence from Egypt, Romania, and other nations, before economic transition, point to various percutaneous practices performed in the context of traditional and nontraditional medical care. </a:t>
            </a:r>
          </a:p>
          <a:p>
            <a:pPr algn="just" defTabSz="911225"/>
            <a:r>
              <a:rPr lang="en-US" altLang="en-US" dirty="0"/>
              <a:t>The incidence of acute hepatitis C in the US has decreased during the last decade, from approximately 180,000 cases per year to approximately 30,000 to 50,000 cases per year.</a:t>
            </a:r>
          </a:p>
          <a:p>
            <a:pPr algn="just" defTabSz="911225"/>
            <a:endParaRPr lang="en-US" altLang="en-US" dirty="0"/>
          </a:p>
          <a:p>
            <a:pPr defTabSz="911225"/>
            <a:r>
              <a:rPr lang="en-US" altLang="en-US" b="1" dirty="0"/>
              <a:t>References</a:t>
            </a:r>
          </a:p>
          <a:p>
            <a:pPr defTabSz="911225">
              <a:buFontTx/>
              <a:buAutoNum type="arabicPeriod"/>
            </a:pPr>
            <a:r>
              <a:rPr lang="en-US" altLang="en-US" dirty="0"/>
              <a:t>Cohen J. The scientific challenge of hepatitis C. </a:t>
            </a:r>
            <a:r>
              <a:rPr lang="en-US" altLang="en-US" i="1" dirty="0"/>
              <a:t>Science.</a:t>
            </a:r>
            <a:r>
              <a:rPr lang="en-US" altLang="en-US" dirty="0"/>
              <a:t> 1999;285(5424):26-27.</a:t>
            </a:r>
          </a:p>
          <a:p>
            <a:pPr defTabSz="911225">
              <a:spcBef>
                <a:spcPct val="0"/>
              </a:spcBef>
              <a:buFontTx/>
              <a:buAutoNum type="arabicPeriod"/>
            </a:pPr>
            <a:r>
              <a:rPr lang="en-US" altLang="en-US" dirty="0"/>
              <a:t>Alter MJ. Epidemiology of Hepatitis C. </a:t>
            </a:r>
            <a:r>
              <a:rPr lang="en-US" altLang="en-US" i="1" dirty="0"/>
              <a:t>Hepatology</a:t>
            </a:r>
            <a:r>
              <a:rPr lang="en-US" altLang="en-US" dirty="0"/>
              <a:t>. 1997;26(suppl 1):62S-65S.</a:t>
            </a:r>
          </a:p>
          <a:p>
            <a:pPr defTabSz="911225">
              <a:spcBef>
                <a:spcPct val="0"/>
              </a:spcBef>
              <a:buFontTx/>
              <a:buAutoNum type="arabicPeriod"/>
            </a:pPr>
            <a:r>
              <a:rPr lang="en-US" altLang="en-US" dirty="0"/>
              <a:t>World Health Organization. Weekly epidemiological report. 1999;74:421-428. Available at: http://www.who.int/wer/pdf/1999/wer7449.pdf. Accessed February 19, 2003.</a:t>
            </a:r>
          </a:p>
          <a:p>
            <a:pPr defTabSz="911225"/>
            <a:endParaRPr lang="en-US" altLang="en-US" dirty="0"/>
          </a:p>
        </p:txBody>
      </p:sp>
    </p:spTree>
    <p:extLst>
      <p:ext uri="{BB962C8B-B14F-4D97-AF65-F5344CB8AC3E}">
        <p14:creationId xmlns:p14="http://schemas.microsoft.com/office/powerpoint/2010/main" val="41036348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8BCE9CC-AEDF-4CE9-9117-49002ED39545}" type="slidenum">
              <a:rPr lang="en-US" smtClean="0"/>
              <a:pPr>
                <a:defRPr/>
              </a:pPr>
              <a:t>15</a:t>
            </a:fld>
            <a:endParaRPr lang="en-US"/>
          </a:p>
        </p:txBody>
      </p:sp>
    </p:spTree>
    <p:extLst>
      <p:ext uri="{BB962C8B-B14F-4D97-AF65-F5344CB8AC3E}">
        <p14:creationId xmlns:p14="http://schemas.microsoft.com/office/powerpoint/2010/main" val="41137690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05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105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ea typeface="ヒラギノ角ゴ Pro W3" pitchFamily="-107" charset="-128"/>
              </a:defRPr>
            </a:lvl1pPr>
            <a:lvl2pPr marL="742950" indent="-285750">
              <a:defRPr sz="2400">
                <a:solidFill>
                  <a:schemeClr val="tx1"/>
                </a:solidFill>
                <a:latin typeface="Times" panose="02020603050405020304" pitchFamily="18" charset="0"/>
                <a:ea typeface="ヒラギノ角ゴ Pro W3" pitchFamily="-107" charset="-128"/>
              </a:defRPr>
            </a:lvl2pPr>
            <a:lvl3pPr marL="1143000" indent="-228600">
              <a:defRPr sz="2400">
                <a:solidFill>
                  <a:schemeClr val="tx1"/>
                </a:solidFill>
                <a:latin typeface="Times" panose="02020603050405020304" pitchFamily="18" charset="0"/>
                <a:ea typeface="ヒラギノ角ゴ Pro W3" pitchFamily="-107" charset="-128"/>
              </a:defRPr>
            </a:lvl3pPr>
            <a:lvl4pPr marL="1600200" indent="-228600">
              <a:defRPr sz="2400">
                <a:solidFill>
                  <a:schemeClr val="tx1"/>
                </a:solidFill>
                <a:latin typeface="Times" panose="02020603050405020304" pitchFamily="18" charset="0"/>
                <a:ea typeface="ヒラギノ角ゴ Pro W3" pitchFamily="-107" charset="-128"/>
              </a:defRPr>
            </a:lvl4pPr>
            <a:lvl5pPr marL="2057400" indent="-228600">
              <a:defRPr sz="2400">
                <a:solidFill>
                  <a:schemeClr val="tx1"/>
                </a:solidFill>
                <a:latin typeface="Times" panose="02020603050405020304" pitchFamily="18" charset="0"/>
                <a:ea typeface="ヒラギノ角ゴ Pro W3" pitchFamily="-107"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ヒラギノ角ゴ Pro W3" pitchFamily="-107"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ヒラギノ角ゴ Pro W3" pitchFamily="-107"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ヒラギノ角ゴ Pro W3" pitchFamily="-107"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ヒラギノ角ゴ Pro W3" pitchFamily="-107"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3F8A728B-6CF4-444B-8520-F8D0B38363A8}" type="slidenum">
              <a:rPr kumimoji="0" lang="en-US" altLang="en-US" sz="1200" b="0" i="0" u="none" strike="noStrike" kern="1200" cap="none" spc="0" normalizeH="0" baseline="0" noProof="0" smtClean="0">
                <a:ln>
                  <a:noFill/>
                </a:ln>
                <a:solidFill>
                  <a:srgbClr val="000000"/>
                </a:solidFill>
                <a:effectLst/>
                <a:uLnTx/>
                <a:uFillTx/>
                <a:latin typeface="Times" panose="02020603050405020304" pitchFamily="18" charset="0"/>
                <a:ea typeface="ヒラギノ角ゴ Pro W3" pitchFamily="-107"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19</a:t>
            </a:fld>
            <a:endParaRPr kumimoji="0" lang="en-US" altLang="en-US" sz="1200" b="0" i="0" u="none" strike="noStrike" kern="1200" cap="none" spc="0" normalizeH="0" baseline="0" noProof="0">
              <a:ln>
                <a:noFill/>
              </a:ln>
              <a:solidFill>
                <a:srgbClr val="000000"/>
              </a:solidFill>
              <a:effectLst/>
              <a:uLnTx/>
              <a:uFillTx/>
              <a:latin typeface="Times" panose="02020603050405020304" pitchFamily="18" charset="0"/>
              <a:ea typeface="ヒラギノ角ゴ Pro W3" pitchFamily="-107" charset="-128"/>
              <a:cs typeface="+mn-cs"/>
            </a:endParaRPr>
          </a:p>
        </p:txBody>
      </p:sp>
    </p:spTree>
    <p:extLst>
      <p:ext uri="{BB962C8B-B14F-4D97-AF65-F5344CB8AC3E}">
        <p14:creationId xmlns:p14="http://schemas.microsoft.com/office/powerpoint/2010/main" val="15335125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Master" Target="../slideMasters/slideMaster10.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AFBEFE7-D7BE-42A8-968A-8916DDE0246A}" type="datetimeFigureOut">
              <a:rPr lang="en-US" smtClean="0">
                <a:solidFill>
                  <a:prstClr val="black">
                    <a:tint val="75000"/>
                  </a:prstClr>
                </a:solidFill>
              </a:rPr>
              <a:pPr/>
              <a:t>11/22/2019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96F1971-DC38-48C7-BE2B-C7E9BD1013C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135007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4CB1CAA-32CD-4B55-B92A-B8F0843CACF4}" type="datetime2">
              <a:rPr kumimoji="0" lang="en-US" sz="1200" b="0" i="0" u="none" strike="noStrike" kern="1200" cap="none" spc="0" normalizeH="0" baseline="0" noProof="0" smtClean="0">
                <a:ln>
                  <a:noFill/>
                </a:ln>
                <a:solidFill>
                  <a:srgbClr val="FFFFFF"/>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Friday, November 22, 2019</a:t>
            </a:fld>
            <a:endParaRPr kumimoji="0" lang="en-US" sz="1200" b="0" i="0" u="none" strike="noStrike" kern="1200" cap="none" spc="0" normalizeH="0" baseline="0" noProof="0" dirty="0">
              <a:ln>
                <a:noFill/>
              </a:ln>
              <a:solidFill>
                <a:srgbClr val="FFFFFF"/>
              </a:solidFill>
              <a:effectLst/>
              <a:uLnTx/>
              <a:uFillTx/>
              <a:latin typeface="Arial"/>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FFFFFF"/>
              </a:solidFill>
              <a:effectLst/>
              <a:uLnTx/>
              <a:uFillTx/>
              <a:latin typeface="Arial"/>
              <a:ea typeface="+mn-ea"/>
              <a:cs typeface="+mn-cs"/>
            </a:endParaRPr>
          </a:p>
        </p:txBody>
      </p:sp>
      <p:sp>
        <p:nvSpPr>
          <p:cNvPr id="6" name="Slide Number Placeholder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789C0F2-17E0-497A-9BBE-0C73201AAFE3}" type="slidenum">
              <a:rPr kumimoji="0" lang="en-US" sz="1400" b="1" i="0" u="none" strike="noStrike" kern="1200" cap="none" spc="0" normalizeH="0" baseline="0" noProof="0" smtClean="0">
                <a:ln>
                  <a:noFill/>
                </a:ln>
                <a:solidFill>
                  <a:srgbClr val="FFFFFF"/>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400" b="1" i="0" u="none" strike="noStrike" kern="1200" cap="none" spc="0" normalizeH="0" baseline="0" noProof="0" dirty="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33476108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B385921-A91A-409C-921C-0E0EC1E750EC}" type="datetime2">
              <a:rPr kumimoji="0" lang="en-US" sz="1200" b="0" i="0" u="none" strike="noStrike" kern="1200" cap="none" spc="0" normalizeH="0" baseline="0" noProof="0" smtClean="0">
                <a:ln>
                  <a:noFill/>
                </a:ln>
                <a:solidFill>
                  <a:srgbClr val="FFFFFF"/>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Friday, November 22, 2019</a:t>
            </a:fld>
            <a:endParaRPr kumimoji="0" lang="en-US" sz="1200" b="0" i="0" u="none" strike="noStrike" kern="1200" cap="none" spc="0" normalizeH="0" baseline="0" noProof="0" dirty="0">
              <a:ln>
                <a:noFill/>
              </a:ln>
              <a:solidFill>
                <a:srgbClr val="FFFFFF"/>
              </a:solidFill>
              <a:effectLst/>
              <a:uLnTx/>
              <a:uFillTx/>
              <a:latin typeface="Arial"/>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FFFFFF"/>
              </a:solidFill>
              <a:effectLst/>
              <a:uLnTx/>
              <a:uFillTx/>
              <a:latin typeface="Arial"/>
              <a:ea typeface="+mn-ea"/>
              <a:cs typeface="+mn-cs"/>
            </a:endParaRPr>
          </a:p>
        </p:txBody>
      </p:sp>
      <p:sp>
        <p:nvSpPr>
          <p:cNvPr id="6" name="Slide Number Placeholder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789C0F2-17E0-497A-9BBE-0C73201AAFE3}" type="slidenum">
              <a:rPr kumimoji="0" lang="en-US" sz="1400" b="1" i="0" u="none" strike="noStrike" kern="1200" cap="none" spc="0" normalizeH="0" baseline="0" noProof="0" smtClean="0">
                <a:ln>
                  <a:noFill/>
                </a:ln>
                <a:solidFill>
                  <a:srgbClr val="FFFFFF"/>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400" b="1" i="0" u="none" strike="noStrike" kern="1200" cap="none" spc="0" normalizeH="0" baseline="0" noProof="0" dirty="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2349649478"/>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B385921-A91A-409C-921C-0E0EC1E750EC}" type="datetime2">
              <a:rPr kumimoji="0" lang="en-US" sz="1200" b="0" i="0" u="none" strike="noStrike" kern="1200" cap="none" spc="0" normalizeH="0" baseline="0" noProof="0" smtClean="0">
                <a:ln>
                  <a:noFill/>
                </a:ln>
                <a:solidFill>
                  <a:srgbClr val="FFFFFF"/>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Friday, November 22, 2019</a:t>
            </a:fld>
            <a:endParaRPr kumimoji="0" lang="en-US" sz="1200" b="0" i="0" u="none" strike="noStrike" kern="1200" cap="none" spc="0" normalizeH="0" baseline="0" noProof="0" dirty="0">
              <a:ln>
                <a:noFill/>
              </a:ln>
              <a:solidFill>
                <a:srgbClr val="FFFFFF"/>
              </a:solidFill>
              <a:effectLst/>
              <a:uLnTx/>
              <a:uFillTx/>
              <a:latin typeface="Arial"/>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FFFFFF"/>
              </a:solidFill>
              <a:effectLst/>
              <a:uLnTx/>
              <a:uFillTx/>
              <a:latin typeface="Arial"/>
              <a:ea typeface="+mn-ea"/>
              <a:cs typeface="+mn-cs"/>
            </a:endParaRPr>
          </a:p>
        </p:txBody>
      </p:sp>
      <p:sp>
        <p:nvSpPr>
          <p:cNvPr id="7" name="Slide Number Placeholder 6"/>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789C0F2-17E0-497A-9BBE-0C73201AAFE3}" type="slidenum">
              <a:rPr kumimoji="0" lang="en-US" sz="1400" b="1" i="0" u="none" strike="noStrike" kern="1200" cap="none" spc="0" normalizeH="0" baseline="0" noProof="0" smtClean="0">
                <a:ln>
                  <a:noFill/>
                </a:ln>
                <a:solidFill>
                  <a:srgbClr val="FFFFFF"/>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400" b="1" i="0" u="none" strike="noStrike" kern="1200" cap="none" spc="0" normalizeH="0" baseline="0" noProof="0" dirty="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398569594"/>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B385921-A91A-409C-921C-0E0EC1E750EC}" type="datetime2">
              <a:rPr kumimoji="0" lang="en-US" sz="1200" b="0" i="0" u="none" strike="noStrike" kern="1200" cap="none" spc="0" normalizeH="0" baseline="0" noProof="0" smtClean="0">
                <a:ln>
                  <a:noFill/>
                </a:ln>
                <a:solidFill>
                  <a:srgbClr val="FFFFFF"/>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Friday, November 22, 2019</a:t>
            </a:fld>
            <a:endParaRPr kumimoji="0" lang="en-US" sz="1200" b="0" i="0" u="none" strike="noStrike" kern="1200" cap="none" spc="0" normalizeH="0" baseline="0" noProof="0" dirty="0">
              <a:ln>
                <a:noFill/>
              </a:ln>
              <a:solidFill>
                <a:srgbClr val="FFFFFF"/>
              </a:solidFill>
              <a:effectLst/>
              <a:uLnTx/>
              <a:uFillTx/>
              <a:latin typeface="Arial"/>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FFFFFF"/>
              </a:solidFill>
              <a:effectLst/>
              <a:uLnTx/>
              <a:uFillTx/>
              <a:latin typeface="Arial"/>
              <a:ea typeface="+mn-ea"/>
              <a:cs typeface="+mn-cs"/>
            </a:endParaRPr>
          </a:p>
        </p:txBody>
      </p:sp>
      <p:sp>
        <p:nvSpPr>
          <p:cNvPr id="9" name="Slide Number Placeholder 8"/>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789C0F2-17E0-497A-9BBE-0C73201AAFE3}" type="slidenum">
              <a:rPr kumimoji="0" lang="en-US" sz="1400" b="1" i="0" u="none" strike="noStrike" kern="1200" cap="none" spc="0" normalizeH="0" baseline="0" noProof="0" smtClean="0">
                <a:ln>
                  <a:noFill/>
                </a:ln>
                <a:solidFill>
                  <a:srgbClr val="FFFFFF"/>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400" b="1" i="0" u="none" strike="noStrike" kern="1200" cap="none" spc="0" normalizeH="0" baseline="0" noProof="0" dirty="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79032952"/>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9C000391-C4E8-4B34-8C3D-2B94F619B99F}" type="datetime1">
              <a:rPr kumimoji="0" lang="en-US" altLang="en-US" sz="1400" b="0" i="0" u="none" strike="noStrike" kern="1200" cap="none" spc="0" normalizeH="0" baseline="0" noProof="0" smtClean="0">
                <a:ln>
                  <a:noFill/>
                </a:ln>
                <a:solidFill>
                  <a:srgbClr val="FFFFFF"/>
                </a:solidFill>
                <a:effectLst/>
                <a:uLnTx/>
                <a:uFillTx/>
                <a:latin typeface="Arial" panose="020B0604020202020204" pitchFamily="34"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11/22/2019</a:t>
            </a:fld>
            <a:endParaRPr kumimoji="0" lang="en-US" altLang="en-US" sz="14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600" b="0" i="0" u="none" strike="noStrike" kern="1200" cap="none" spc="0" normalizeH="0" baseline="0" noProof="0">
                <a:ln>
                  <a:noFill/>
                </a:ln>
                <a:solidFill>
                  <a:srgbClr val="FFCC66"/>
                </a:solidFill>
                <a:effectLst/>
                <a:uLnTx/>
                <a:uFillTx/>
                <a:latin typeface="Times New Roman" panose="02020603050405020304" pitchFamily="18" charset="0"/>
                <a:ea typeface="+mn-ea"/>
                <a:cs typeface="+mn-cs"/>
              </a:rPr>
              <a:t>mvb9/03</a:t>
            </a:r>
          </a:p>
        </p:txBody>
      </p:sp>
      <p:sp>
        <p:nvSpPr>
          <p:cNvPr id="5" name="Slide Number Placeholder 4"/>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89B2AA5-FFF0-46F5-A7C9-979177AD821C}" type="slidenum">
              <a:rPr kumimoji="0" lang="en-US" altLang="en-US" sz="1400" b="0" i="0" u="none" strike="noStrike" kern="1200" cap="none" spc="0" normalizeH="0" baseline="0" noProof="0" smtClean="0">
                <a:ln>
                  <a:noFill/>
                </a:ln>
                <a:solidFill>
                  <a:srgbClr val="FFFFFF"/>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5629116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B385921-A91A-409C-921C-0E0EC1E750EC}" type="datetime2">
              <a:rPr kumimoji="0" lang="en-US" sz="1200" b="0" i="0" u="none" strike="noStrike" kern="1200" cap="none" spc="0" normalizeH="0" baseline="0" noProof="0" smtClean="0">
                <a:ln>
                  <a:noFill/>
                </a:ln>
                <a:solidFill>
                  <a:srgbClr val="FFFFFF"/>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Friday, November 22, 2019</a:t>
            </a:fld>
            <a:endParaRPr kumimoji="0" lang="en-US" sz="1200" b="0" i="0" u="none" strike="noStrike" kern="1200" cap="none" spc="0" normalizeH="0" baseline="0" noProof="0" dirty="0">
              <a:ln>
                <a:noFill/>
              </a:ln>
              <a:solidFill>
                <a:srgbClr val="FFFFFF"/>
              </a:solidFill>
              <a:effectLst/>
              <a:uLnTx/>
              <a:uFillTx/>
              <a:latin typeface="Arial"/>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FFFFFF"/>
              </a:solidFill>
              <a:effectLst/>
              <a:uLnTx/>
              <a:uFillTx/>
              <a:latin typeface="Arial"/>
              <a:ea typeface="+mn-ea"/>
              <a:cs typeface="+mn-cs"/>
            </a:endParaRPr>
          </a:p>
        </p:txBody>
      </p:sp>
      <p:sp>
        <p:nvSpPr>
          <p:cNvPr id="4" name="Slide Number Placeholder 3"/>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789C0F2-17E0-497A-9BBE-0C73201AAFE3}" type="slidenum">
              <a:rPr kumimoji="0" lang="en-US" sz="1400" b="1" i="0" u="none" strike="noStrike" kern="1200" cap="none" spc="0" normalizeH="0" baseline="0" noProof="0" smtClean="0">
                <a:ln>
                  <a:noFill/>
                </a:ln>
                <a:solidFill>
                  <a:srgbClr val="FFFFFF"/>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400" b="1" i="0" u="none" strike="noStrike" kern="1200" cap="none" spc="0" normalizeH="0" baseline="0" noProof="0" dirty="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4053279188"/>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B385921-A91A-409C-921C-0E0EC1E750EC}" type="datetime2">
              <a:rPr kumimoji="0" lang="en-US" sz="1200" b="0" i="0" u="none" strike="noStrike" kern="1200" cap="none" spc="0" normalizeH="0" baseline="0" noProof="0" smtClean="0">
                <a:ln>
                  <a:noFill/>
                </a:ln>
                <a:solidFill>
                  <a:srgbClr val="FFFFFF"/>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Friday, November 22, 2019</a:t>
            </a:fld>
            <a:endParaRPr kumimoji="0" lang="en-US" sz="1200" b="0" i="0" u="none" strike="noStrike" kern="1200" cap="none" spc="0" normalizeH="0" baseline="0" noProof="0" dirty="0">
              <a:ln>
                <a:noFill/>
              </a:ln>
              <a:solidFill>
                <a:srgbClr val="FFFFFF"/>
              </a:solidFill>
              <a:effectLst/>
              <a:uLnTx/>
              <a:uFillTx/>
              <a:latin typeface="Arial"/>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FFFFFF"/>
              </a:solidFill>
              <a:effectLst/>
              <a:uLnTx/>
              <a:uFillTx/>
              <a:latin typeface="Arial"/>
              <a:ea typeface="+mn-ea"/>
              <a:cs typeface="+mn-cs"/>
            </a:endParaRPr>
          </a:p>
        </p:txBody>
      </p:sp>
      <p:sp>
        <p:nvSpPr>
          <p:cNvPr id="7" name="Slide Number Placeholder 6"/>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789C0F2-17E0-497A-9BBE-0C73201AAFE3}" type="slidenum">
              <a:rPr kumimoji="0" lang="en-US" sz="1400" b="1" i="0" u="none" strike="noStrike" kern="1200" cap="none" spc="0" normalizeH="0" baseline="0" noProof="0" smtClean="0">
                <a:ln>
                  <a:noFill/>
                </a:ln>
                <a:solidFill>
                  <a:srgbClr val="FFFFFF"/>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400" b="1" i="0" u="none" strike="noStrike" kern="1200" cap="none" spc="0" normalizeH="0" baseline="0" noProof="0" dirty="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867033299"/>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B385921-A91A-409C-921C-0E0EC1E750EC}" type="datetime2">
              <a:rPr kumimoji="0" lang="en-US" sz="1200" b="0" i="0" u="none" strike="noStrike" kern="1200" cap="none" spc="0" normalizeH="0" baseline="0" noProof="0" smtClean="0">
                <a:ln>
                  <a:noFill/>
                </a:ln>
                <a:solidFill>
                  <a:srgbClr val="FFFFFF"/>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Friday, November 22, 2019</a:t>
            </a:fld>
            <a:endParaRPr kumimoji="0" lang="en-US" sz="1200" b="0" i="0" u="none" strike="noStrike" kern="1200" cap="none" spc="0" normalizeH="0" baseline="0" noProof="0" dirty="0">
              <a:ln>
                <a:noFill/>
              </a:ln>
              <a:solidFill>
                <a:srgbClr val="FFFFFF"/>
              </a:solidFill>
              <a:effectLst/>
              <a:uLnTx/>
              <a:uFillTx/>
              <a:latin typeface="Arial"/>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FFFFFF"/>
              </a:solidFill>
              <a:effectLst/>
              <a:uLnTx/>
              <a:uFillTx/>
              <a:latin typeface="Arial"/>
              <a:ea typeface="+mn-ea"/>
              <a:cs typeface="+mn-cs"/>
            </a:endParaRPr>
          </a:p>
        </p:txBody>
      </p:sp>
      <p:sp>
        <p:nvSpPr>
          <p:cNvPr id="7" name="Slide Number Placeholder 6"/>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789C0F2-17E0-497A-9BBE-0C73201AAFE3}" type="slidenum">
              <a:rPr kumimoji="0" lang="en-US" sz="1400" b="1" i="0" u="none" strike="noStrike" kern="1200" cap="none" spc="0" normalizeH="0" baseline="0" noProof="0" smtClean="0">
                <a:ln>
                  <a:noFill/>
                </a:ln>
                <a:solidFill>
                  <a:srgbClr val="FFFFFF"/>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400" b="1" i="0" u="none" strike="noStrike" kern="1200" cap="none" spc="0" normalizeH="0" baseline="0" noProof="0" dirty="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2867709077"/>
      </p:ext>
    </p:extLst>
  </p:cSld>
  <p:clrMapOvr>
    <a:masterClrMapping/>
  </p:clrMapOvr>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B385921-A91A-409C-921C-0E0EC1E750EC}" type="datetime2">
              <a:rPr kumimoji="0" lang="en-US" sz="1200" b="0" i="0" u="none" strike="noStrike" kern="1200" cap="none" spc="0" normalizeH="0" baseline="0" noProof="0" smtClean="0">
                <a:ln>
                  <a:noFill/>
                </a:ln>
                <a:solidFill>
                  <a:srgbClr val="FFFFFF"/>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Friday, November 22, 2019</a:t>
            </a:fld>
            <a:endParaRPr kumimoji="0" lang="en-US" sz="1200" b="0" i="0" u="none" strike="noStrike" kern="1200" cap="none" spc="0" normalizeH="0" baseline="0" noProof="0" dirty="0">
              <a:ln>
                <a:noFill/>
              </a:ln>
              <a:solidFill>
                <a:srgbClr val="FFFFFF"/>
              </a:solidFill>
              <a:effectLst/>
              <a:uLnTx/>
              <a:uFillTx/>
              <a:latin typeface="Arial"/>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FFFFFF"/>
              </a:solidFill>
              <a:effectLst/>
              <a:uLnTx/>
              <a:uFillTx/>
              <a:latin typeface="Arial"/>
              <a:ea typeface="+mn-ea"/>
              <a:cs typeface="+mn-cs"/>
            </a:endParaRPr>
          </a:p>
        </p:txBody>
      </p:sp>
      <p:sp>
        <p:nvSpPr>
          <p:cNvPr id="6" name="Slide Number Placeholder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789C0F2-17E0-497A-9BBE-0C73201AAFE3}" type="slidenum">
              <a:rPr kumimoji="0" lang="en-US" sz="1400" b="1" i="0" u="none" strike="noStrike" kern="1200" cap="none" spc="0" normalizeH="0" baseline="0" noProof="0" smtClean="0">
                <a:ln>
                  <a:noFill/>
                </a:ln>
                <a:solidFill>
                  <a:srgbClr val="FFFFFF"/>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400" b="1" i="0" u="none" strike="noStrike" kern="1200" cap="none" spc="0" normalizeH="0" baseline="0" noProof="0" dirty="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2855811743"/>
      </p:ext>
    </p:extLst>
  </p:cSld>
  <p:clrMapOvr>
    <a:masterClrMapping/>
  </p:clrMapOvr>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B385921-A91A-409C-921C-0E0EC1E750EC}" type="datetime2">
              <a:rPr kumimoji="0" lang="en-US" sz="1200" b="0" i="0" u="none" strike="noStrike" kern="1200" cap="none" spc="0" normalizeH="0" baseline="0" noProof="0" smtClean="0">
                <a:ln>
                  <a:noFill/>
                </a:ln>
                <a:solidFill>
                  <a:srgbClr val="FFFFFF"/>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Friday, November 22, 2019</a:t>
            </a:fld>
            <a:endParaRPr kumimoji="0" lang="en-US" sz="1200" b="0" i="0" u="none" strike="noStrike" kern="1200" cap="none" spc="0" normalizeH="0" baseline="0" noProof="0" dirty="0">
              <a:ln>
                <a:noFill/>
              </a:ln>
              <a:solidFill>
                <a:srgbClr val="FFFFFF"/>
              </a:solidFill>
              <a:effectLst/>
              <a:uLnTx/>
              <a:uFillTx/>
              <a:latin typeface="Arial"/>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FFFFFF"/>
              </a:solidFill>
              <a:effectLst/>
              <a:uLnTx/>
              <a:uFillTx/>
              <a:latin typeface="Arial"/>
              <a:ea typeface="+mn-ea"/>
              <a:cs typeface="+mn-cs"/>
            </a:endParaRPr>
          </a:p>
        </p:txBody>
      </p:sp>
      <p:sp>
        <p:nvSpPr>
          <p:cNvPr id="6" name="Slide Number Placeholder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789C0F2-17E0-497A-9BBE-0C73201AAFE3}" type="slidenum">
              <a:rPr kumimoji="0" lang="en-US" sz="1400" b="1" i="0" u="none" strike="noStrike" kern="1200" cap="none" spc="0" normalizeH="0" baseline="0" noProof="0" smtClean="0">
                <a:ln>
                  <a:noFill/>
                </a:ln>
                <a:solidFill>
                  <a:srgbClr val="FFFFFF"/>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400" b="1" i="0" u="none" strike="noStrike" kern="1200" cap="none" spc="0" normalizeH="0" baseline="0" noProof="0" dirty="0">
              <a:ln>
                <a:noFill/>
              </a:ln>
              <a:solidFill>
                <a:srgbClr val="FFFFFF"/>
              </a:solidFill>
              <a:effectLst/>
              <a:uLnTx/>
              <a:uFillTx/>
              <a:latin typeface="Arial"/>
              <a:ea typeface="+mn-ea"/>
              <a:cs typeface="+mn-cs"/>
            </a:endParaRPr>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720391212"/>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7657EC-5B01-AE4A-B2DC-4F5877864FA2}" type="datetimeFigureOut">
              <a:rPr lang="en-US" smtClean="0">
                <a:solidFill>
                  <a:prstClr val="black">
                    <a:tint val="75000"/>
                  </a:prstClr>
                </a:solidFill>
              </a:rPr>
              <a:pPr/>
              <a:t>11/22/2019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3708CE7-2E33-2C45-86A4-A25C04C55A6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19731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B385921-A91A-409C-921C-0E0EC1E750EC}" type="datetime2">
              <a:rPr kumimoji="0" lang="en-US" sz="1200" b="0" i="0" u="none" strike="noStrike" kern="1200" cap="none" spc="0" normalizeH="0" baseline="0" noProof="0" smtClean="0">
                <a:ln>
                  <a:noFill/>
                </a:ln>
                <a:solidFill>
                  <a:srgbClr val="FFFFFF"/>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Friday, November 22, 2019</a:t>
            </a:fld>
            <a:endParaRPr kumimoji="0" lang="en-US" sz="1200" b="0" i="0" u="none" strike="noStrike" kern="1200" cap="none" spc="0" normalizeH="0" baseline="0" noProof="0" dirty="0">
              <a:ln>
                <a:noFill/>
              </a:ln>
              <a:solidFill>
                <a:srgbClr val="FFFFFF"/>
              </a:solidFill>
              <a:effectLst/>
              <a:uLnTx/>
              <a:uFillTx/>
              <a:latin typeface="Arial"/>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FFFFFF"/>
              </a:solidFill>
              <a:effectLst/>
              <a:uLnTx/>
              <a:uFillTx/>
              <a:latin typeface="Arial"/>
              <a:ea typeface="+mn-ea"/>
              <a:cs typeface="+mn-cs"/>
            </a:endParaRPr>
          </a:p>
        </p:txBody>
      </p:sp>
      <p:sp>
        <p:nvSpPr>
          <p:cNvPr id="6" name="Slide Number Placeholder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789C0F2-17E0-497A-9BBE-0C73201AAFE3}" type="slidenum">
              <a:rPr kumimoji="0" lang="en-US" sz="1400" b="1" i="0" u="none" strike="noStrike" kern="1200" cap="none" spc="0" normalizeH="0" baseline="0" noProof="0" smtClean="0">
                <a:ln>
                  <a:noFill/>
                </a:ln>
                <a:solidFill>
                  <a:srgbClr val="FFFFFF"/>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400" b="1" i="0" u="none" strike="noStrike" kern="1200" cap="none" spc="0" normalizeH="0" baseline="0" noProof="0" dirty="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318696823"/>
      </p:ext>
    </p:extLst>
  </p:cSld>
  <p:clrMapOvr>
    <a:masterClrMapping/>
  </p:clrMapOvr>
  <p:hf sldNum="0"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B385921-A91A-409C-921C-0E0EC1E750EC}" type="datetime2">
              <a:rPr kumimoji="0" lang="en-US" sz="1200" b="0" i="0" u="none" strike="noStrike" kern="1200" cap="none" spc="0" normalizeH="0" baseline="0" noProof="0" smtClean="0">
                <a:ln>
                  <a:noFill/>
                </a:ln>
                <a:solidFill>
                  <a:srgbClr val="FFFFFF"/>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Friday, November 22, 2019</a:t>
            </a:fld>
            <a:endParaRPr kumimoji="0" lang="en-US" sz="1200" b="0" i="0" u="none" strike="noStrike" kern="1200" cap="none" spc="0" normalizeH="0" baseline="0" noProof="0" dirty="0">
              <a:ln>
                <a:noFill/>
              </a:ln>
              <a:solidFill>
                <a:srgbClr val="FFFFFF"/>
              </a:solidFill>
              <a:effectLst/>
              <a:uLnTx/>
              <a:uFillTx/>
              <a:latin typeface="Arial"/>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FFFFFF"/>
              </a:solidFill>
              <a:effectLst/>
              <a:uLnTx/>
              <a:uFillTx/>
              <a:latin typeface="Arial"/>
              <a:ea typeface="+mn-ea"/>
              <a:cs typeface="+mn-cs"/>
            </a:endParaRPr>
          </a:p>
        </p:txBody>
      </p:sp>
      <p:sp>
        <p:nvSpPr>
          <p:cNvPr id="6" name="Slide Number Placeholder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789C0F2-17E0-497A-9BBE-0C73201AAFE3}" type="slidenum">
              <a:rPr kumimoji="0" lang="en-US" sz="1400" b="1" i="0" u="none" strike="noStrike" kern="1200" cap="none" spc="0" normalizeH="0" baseline="0" noProof="0" smtClean="0">
                <a:ln>
                  <a:noFill/>
                </a:ln>
                <a:solidFill>
                  <a:srgbClr val="FFFFFF"/>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400" b="1" i="0" u="none" strike="noStrike" kern="1200" cap="none" spc="0" normalizeH="0" baseline="0" noProof="0" dirty="0">
              <a:ln>
                <a:noFill/>
              </a:ln>
              <a:solidFill>
                <a:srgbClr val="FFFFFF"/>
              </a:solidFill>
              <a:effectLst/>
              <a:uLnTx/>
              <a:uFillTx/>
              <a:latin typeface="Arial"/>
              <a:ea typeface="+mn-ea"/>
              <a:cs typeface="+mn-cs"/>
            </a:endParaRPr>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828431651"/>
      </p:ext>
    </p:extLst>
  </p:cSld>
  <p:clrMapOvr>
    <a:masterClrMapping/>
  </p:clrMapOvr>
  <p:hf sldNum="0"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B385921-A91A-409C-921C-0E0EC1E750EC}" type="datetime2">
              <a:rPr kumimoji="0" lang="en-US" sz="1200" b="0" i="0" u="none" strike="noStrike" kern="1200" cap="none" spc="0" normalizeH="0" baseline="0" noProof="0" smtClean="0">
                <a:ln>
                  <a:noFill/>
                </a:ln>
                <a:solidFill>
                  <a:srgbClr val="FFFFFF"/>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Friday, November 22, 2019</a:t>
            </a:fld>
            <a:endParaRPr kumimoji="0" lang="en-US" sz="1200" b="0" i="0" u="none" strike="noStrike" kern="1200" cap="none" spc="0" normalizeH="0" baseline="0" noProof="0" dirty="0">
              <a:ln>
                <a:noFill/>
              </a:ln>
              <a:solidFill>
                <a:srgbClr val="FFFFFF"/>
              </a:solidFill>
              <a:effectLst/>
              <a:uLnTx/>
              <a:uFillTx/>
              <a:latin typeface="Arial"/>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FFFFFF"/>
              </a:solidFill>
              <a:effectLst/>
              <a:uLnTx/>
              <a:uFillTx/>
              <a:latin typeface="Arial"/>
              <a:ea typeface="+mn-ea"/>
              <a:cs typeface="+mn-cs"/>
            </a:endParaRPr>
          </a:p>
        </p:txBody>
      </p:sp>
      <p:sp>
        <p:nvSpPr>
          <p:cNvPr id="6" name="Slide Number Placeholder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789C0F2-17E0-497A-9BBE-0C73201AAFE3}" type="slidenum">
              <a:rPr kumimoji="0" lang="en-US" sz="1400" b="1" i="0" u="none" strike="noStrike" kern="1200" cap="none" spc="0" normalizeH="0" baseline="0" noProof="0" smtClean="0">
                <a:ln>
                  <a:noFill/>
                </a:ln>
                <a:solidFill>
                  <a:srgbClr val="FFFFFF"/>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400" b="1" i="0" u="none" strike="noStrike" kern="1200" cap="none" spc="0" normalizeH="0" baseline="0" noProof="0" dirty="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4070866065"/>
      </p:ext>
    </p:extLst>
  </p:cSld>
  <p:clrMapOvr>
    <a:masterClrMapping/>
  </p:clrMapOvr>
  <p:hf sldNum="0"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B385921-A91A-409C-921C-0E0EC1E750EC}" type="datetime2">
              <a:rPr kumimoji="0" lang="en-US" sz="1200" b="0" i="0" u="none" strike="noStrike" kern="1200" cap="none" spc="0" normalizeH="0" baseline="0" noProof="0" smtClean="0">
                <a:ln>
                  <a:noFill/>
                </a:ln>
                <a:solidFill>
                  <a:srgbClr val="FFFFFF"/>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Friday, November 22, 2019</a:t>
            </a:fld>
            <a:endParaRPr kumimoji="0" lang="en-US" sz="1200" b="0" i="0" u="none" strike="noStrike" kern="1200" cap="none" spc="0" normalizeH="0" baseline="0" noProof="0" dirty="0">
              <a:ln>
                <a:noFill/>
              </a:ln>
              <a:solidFill>
                <a:srgbClr val="FFFFFF"/>
              </a:solidFill>
              <a:effectLst/>
              <a:uLnTx/>
              <a:uFillTx/>
              <a:latin typeface="Arial"/>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FFFFFF"/>
              </a:solidFill>
              <a:effectLst/>
              <a:uLnTx/>
              <a:uFillTx/>
              <a:latin typeface="Arial"/>
              <a:ea typeface="+mn-ea"/>
              <a:cs typeface="+mn-cs"/>
            </a:endParaRPr>
          </a:p>
        </p:txBody>
      </p:sp>
      <p:sp>
        <p:nvSpPr>
          <p:cNvPr id="6" name="Slide Number Placeholder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789C0F2-17E0-497A-9BBE-0C73201AAFE3}" type="slidenum">
              <a:rPr kumimoji="0" lang="en-US" sz="1400" b="1" i="0" u="none" strike="noStrike" kern="1200" cap="none" spc="0" normalizeH="0" baseline="0" noProof="0" smtClean="0">
                <a:ln>
                  <a:noFill/>
                </a:ln>
                <a:solidFill>
                  <a:srgbClr val="FFFFFF"/>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400" b="1" i="0" u="none" strike="noStrike" kern="1200" cap="none" spc="0" normalizeH="0" baseline="0" noProof="0" dirty="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3929327902"/>
      </p:ext>
    </p:extLst>
  </p:cSld>
  <p:clrMapOvr>
    <a:masterClrMapping/>
  </p:clrMapOvr>
  <p:hf sldNum="0"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B385921-A91A-409C-921C-0E0EC1E750EC}" type="datetime2">
              <a:rPr kumimoji="0" lang="en-US" sz="1200" b="0" i="0" u="none" strike="noStrike" kern="1200" cap="none" spc="0" normalizeH="0" baseline="0" noProof="0" smtClean="0">
                <a:ln>
                  <a:noFill/>
                </a:ln>
                <a:solidFill>
                  <a:srgbClr val="FFFFFF"/>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Friday, November 22, 2019</a:t>
            </a:fld>
            <a:endParaRPr kumimoji="0" lang="en-US" sz="1200" b="0" i="0" u="none" strike="noStrike" kern="1200" cap="none" spc="0" normalizeH="0" baseline="0" noProof="0" dirty="0">
              <a:ln>
                <a:noFill/>
              </a:ln>
              <a:solidFill>
                <a:srgbClr val="FFFFFF"/>
              </a:solidFill>
              <a:effectLst/>
              <a:uLnTx/>
              <a:uFillTx/>
              <a:latin typeface="Arial"/>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FFFFFF"/>
              </a:solidFill>
              <a:effectLst/>
              <a:uLnTx/>
              <a:uFillTx/>
              <a:latin typeface="Arial"/>
              <a:ea typeface="+mn-ea"/>
              <a:cs typeface="+mn-cs"/>
            </a:endParaRPr>
          </a:p>
        </p:txBody>
      </p:sp>
      <p:sp>
        <p:nvSpPr>
          <p:cNvPr id="6" name="Slide Number Placeholder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789C0F2-17E0-497A-9BBE-0C73201AAFE3}" type="slidenum">
              <a:rPr kumimoji="0" lang="en-US" sz="1400" b="1" i="0" u="none" strike="noStrike" kern="1200" cap="none" spc="0" normalizeH="0" baseline="0" noProof="0" smtClean="0">
                <a:ln>
                  <a:noFill/>
                </a:ln>
                <a:solidFill>
                  <a:srgbClr val="FFFFFF"/>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400" b="1" i="0" u="none" strike="noStrike" kern="1200" cap="none" spc="0" normalizeH="0" baseline="0" noProof="0" dirty="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3075451297"/>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7" name="Rectangle 6"/>
          <p:cNvSpPr/>
          <p:nvPr userDrawn="1"/>
        </p:nvSpPr>
        <p:spPr>
          <a:xfrm>
            <a:off x="0" y="6453336"/>
            <a:ext cx="9144000" cy="404664"/>
          </a:xfrm>
          <a:prstGeom prst="rect">
            <a:avLst/>
          </a:prstGeom>
          <a:solidFill>
            <a:srgbClr val="E30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8" name="TextBox 7"/>
          <p:cNvSpPr txBox="1"/>
          <p:nvPr userDrawn="1"/>
        </p:nvSpPr>
        <p:spPr>
          <a:xfrm>
            <a:off x="7149944" y="6505599"/>
            <a:ext cx="1886552" cy="292388"/>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CH" sz="13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www.iasociety.org</a:t>
            </a:r>
            <a:endParaRPr kumimoji="0" lang="en-GB" sz="13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9" name="TextBox 8"/>
          <p:cNvSpPr txBox="1"/>
          <p:nvPr userDrawn="1"/>
        </p:nvSpPr>
        <p:spPr>
          <a:xfrm>
            <a:off x="107504" y="6505599"/>
            <a:ext cx="806631" cy="292388"/>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3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Slide </a:t>
            </a:r>
            <a:fld id="{43C2CE49-570C-4EA1-8A1F-78A2617808C3}" type="slidenum">
              <a:rPr kumimoji="0" lang="en-GB" sz="13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GB" sz="13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nvGrpSpPr>
          <p:cNvPr id="4" name="Group 3"/>
          <p:cNvGrpSpPr>
            <a:grpSpLocks noChangeAspect="1"/>
          </p:cNvGrpSpPr>
          <p:nvPr userDrawn="1"/>
        </p:nvGrpSpPr>
        <p:grpSpPr>
          <a:xfrm>
            <a:off x="213995" y="-59233"/>
            <a:ext cx="2160000" cy="1085132"/>
            <a:chOff x="213995" y="-59234"/>
            <a:chExt cx="3145852" cy="1580400"/>
          </a:xfrm>
        </p:grpSpPr>
        <p:pic>
          <p:nvPicPr>
            <p:cNvPr id="10" name="Picture 9"/>
            <p:cNvPicPr>
              <a:picLocks noChangeAspect="1"/>
            </p:cNvPicPr>
            <p:nvPr userDrawn="1"/>
          </p:nvPicPr>
          <p:blipFill rotWithShape="1">
            <a:blip r:embed="rId2">
              <a:extLst>
                <a:ext uri="{28A0092B-C50C-407E-A947-70E740481C1C}">
                  <a14:useLocalDpi xmlns:a14="http://schemas.microsoft.com/office/drawing/2010/main" val="0"/>
                </a:ext>
              </a:extLst>
            </a:blip>
            <a:srcRect l="27951" t="8841" r="30312" b="13250"/>
            <a:stretch/>
          </p:blipFill>
          <p:spPr>
            <a:xfrm>
              <a:off x="213995" y="260456"/>
              <a:ext cx="943200" cy="943200"/>
            </a:xfrm>
            <a:prstGeom prst="rect">
              <a:avLst/>
            </a:prstGeom>
          </p:spPr>
        </p:pic>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348307" y="-59234"/>
              <a:ext cx="2011540" cy="1580400"/>
            </a:xfrm>
            <a:prstGeom prst="rect">
              <a:avLst/>
            </a:prstGeom>
          </p:spPr>
        </p:pic>
      </p:grpSp>
      <p:sp>
        <p:nvSpPr>
          <p:cNvPr id="16" name="Title 1"/>
          <p:cNvSpPr>
            <a:spLocks noGrp="1"/>
          </p:cNvSpPr>
          <p:nvPr>
            <p:ph type="title"/>
          </p:nvPr>
        </p:nvSpPr>
        <p:spPr>
          <a:xfrm>
            <a:off x="2505216" y="0"/>
            <a:ext cx="6638782" cy="864000"/>
          </a:xfrm>
        </p:spPr>
        <p:txBody>
          <a:bodyPr anchor="t">
            <a:normAutofit/>
          </a:bodyPr>
          <a:lstStyle>
            <a:lvl1pPr algn="l">
              <a:defRPr sz="2700" b="1">
                <a:solidFill>
                  <a:schemeClr val="tx1"/>
                </a:solidFill>
              </a:defRPr>
            </a:lvl1pPr>
          </a:lstStyle>
          <a:p>
            <a:endParaRPr lang="en-GB" dirty="0"/>
          </a:p>
        </p:txBody>
      </p:sp>
      <p:sp>
        <p:nvSpPr>
          <p:cNvPr id="17" name="Content Placeholder 1"/>
          <p:cNvSpPr>
            <a:spLocks noGrp="1"/>
          </p:cNvSpPr>
          <p:nvPr>
            <p:ph idx="1" hasCustomPrompt="1"/>
          </p:nvPr>
        </p:nvSpPr>
        <p:spPr>
          <a:xfrm>
            <a:off x="0" y="1268761"/>
            <a:ext cx="9143998" cy="5112568"/>
          </a:xfrm>
        </p:spPr>
        <p:txBody>
          <a:bodyPr>
            <a:normAutofit/>
          </a:bodyPr>
          <a:lstStyle>
            <a:lvl1pPr>
              <a:defRPr sz="2400"/>
            </a:lvl1pPr>
          </a:lstStyle>
          <a:p>
            <a:r>
              <a:rPr lang="en-GB" dirty="0"/>
              <a:t>Content</a:t>
            </a:r>
          </a:p>
        </p:txBody>
      </p:sp>
    </p:spTree>
    <p:extLst>
      <p:ext uri="{BB962C8B-B14F-4D97-AF65-F5344CB8AC3E}">
        <p14:creationId xmlns:p14="http://schemas.microsoft.com/office/powerpoint/2010/main" val="31254728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51520" y="0"/>
            <a:ext cx="8640960" cy="1238250"/>
          </a:xfrm>
        </p:spPr>
        <p:txBody>
          <a:bodyPr/>
          <a:lstStyle/>
          <a:p>
            <a:r>
              <a:rPr lang="en-US"/>
              <a:t>Click to edit Master title style</a:t>
            </a:r>
            <a:endParaRPr lang="en-GB"/>
          </a:p>
        </p:txBody>
      </p:sp>
    </p:spTree>
    <p:extLst>
      <p:ext uri="{BB962C8B-B14F-4D97-AF65-F5344CB8AC3E}">
        <p14:creationId xmlns:p14="http://schemas.microsoft.com/office/powerpoint/2010/main" val="20563348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8" name="Date Placeholder 7"/>
          <p:cNvSpPr>
            <a:spLocks noGrp="1"/>
          </p:cNvSpPr>
          <p:nvPr>
            <p:ph type="dt" sz="half" idx="15"/>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fld id="{3B35C501-4AF8-414E-8FEA-47ACCFEEB721}" type="datetimeFigureOut">
              <a:rPr kumimoji="0" lang="en-US" sz="1400" b="0" i="0" u="none" strike="noStrike" kern="1200" cap="none" spc="0" normalizeH="0" baseline="0" noProof="0" smtClean="0">
                <a:ln>
                  <a:noFill/>
                </a:ln>
                <a:solidFill>
                  <a:srgbClr val="775F55"/>
                </a:solidFill>
                <a:effectLst/>
                <a:uLnTx/>
                <a:uFillTx/>
                <a:latin typeface="Tw Cen M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11/22/2019</a:t>
            </a:fld>
            <a:endParaRPr kumimoji="0" lang="en-US" sz="1400" b="0" i="0" u="none" strike="noStrike" kern="1200" cap="none" spc="0" normalizeH="0" baseline="0" noProof="0">
              <a:ln>
                <a:noFill/>
              </a:ln>
              <a:solidFill>
                <a:srgbClr val="775F55"/>
              </a:solidFill>
              <a:effectLst/>
              <a:uLnTx/>
              <a:uFillTx/>
              <a:latin typeface="Tw Cen MT"/>
              <a:ea typeface="+mn-ea"/>
              <a:cs typeface="+mn-cs"/>
            </a:endParaRPr>
          </a:p>
        </p:txBody>
      </p:sp>
      <p:sp>
        <p:nvSpPr>
          <p:cNvPr id="10" name="Slide Number Placeholder 9"/>
          <p:cNvSpPr>
            <a:spLocks noGrp="1"/>
          </p:cNvSpPr>
          <p:nvPr>
            <p:ph type="sldNum" sz="quarter" idx="16"/>
          </p:nvPr>
        </p:nvSpPr>
        <p:spPr/>
        <p:txBody>
          <a:bodyPr rtlCol="0"/>
          <a:lstStyle/>
          <a:p>
            <a:pPr marL="0" marR="0" lvl="0" indent="0" algn="ctr" defTabSz="914400" rtl="0" eaLnBrk="1" fontAlgn="auto" latinLnBrk="0" hangingPunct="1">
              <a:lnSpc>
                <a:spcPct val="100000"/>
              </a:lnSpc>
              <a:spcBef>
                <a:spcPts val="0"/>
              </a:spcBef>
              <a:spcAft>
                <a:spcPts val="0"/>
              </a:spcAft>
              <a:buClrTx/>
              <a:buSzTx/>
              <a:buFontTx/>
              <a:buNone/>
              <a:tabLst/>
              <a:defRPr/>
            </a:pPr>
            <a:fld id="{D67F18D2-77E5-466A-8D45-70069EAC2975}" type="slidenum">
              <a:rPr kumimoji="0" lang="en-US" sz="1400" b="1" i="0" u="none" strike="noStrike" kern="1200" cap="none" spc="0" normalizeH="0" baseline="0" noProof="0" smtClean="0">
                <a:ln>
                  <a:noFill/>
                </a:ln>
                <a:solidFill>
                  <a:srgbClr val="FFFFFF"/>
                </a:solidFill>
                <a:effectLst/>
                <a:uLnTx/>
                <a:uFillTx/>
                <a:latin typeface="Tw Cen M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400" b="1" i="0" u="none" strike="noStrike" kern="1200" cap="none" spc="0" normalizeH="0" baseline="0" noProof="0">
              <a:ln>
                <a:noFill/>
              </a:ln>
              <a:solidFill>
                <a:srgbClr val="FFFFFF"/>
              </a:solidFill>
              <a:effectLst/>
              <a:uLnTx/>
              <a:uFillTx/>
              <a:latin typeface="Tw Cen MT"/>
              <a:ea typeface="+mn-ea"/>
              <a:cs typeface="+mn-cs"/>
            </a:endParaRPr>
          </a:p>
        </p:txBody>
      </p:sp>
      <p:sp>
        <p:nvSpPr>
          <p:cNvPr id="12" name="Footer Placeholder 11"/>
          <p:cNvSpPr>
            <a:spLocks noGrp="1"/>
          </p:cNvSpPr>
          <p:nvPr>
            <p:ph type="ftr" sz="quarter" idx="17"/>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775F55"/>
              </a:solidFill>
              <a:effectLst/>
              <a:uLnTx/>
              <a:uFillTx/>
              <a:latin typeface="Tw Cen MT"/>
              <a:ea typeface="+mn-ea"/>
              <a:cs typeface="+mn-cs"/>
            </a:endParaRPr>
          </a:p>
        </p:txBody>
      </p:sp>
    </p:spTree>
    <p:extLst>
      <p:ext uri="{BB962C8B-B14F-4D97-AF65-F5344CB8AC3E}">
        <p14:creationId xmlns:p14="http://schemas.microsoft.com/office/powerpoint/2010/main" val="27005821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cxnSp>
        <p:nvCxnSpPr>
          <p:cNvPr id="4" name="Straight Connector 3"/>
          <p:cNvCxnSpPr/>
          <p:nvPr userDrawn="1"/>
        </p:nvCxnSpPr>
        <p:spPr>
          <a:xfrm>
            <a:off x="342901" y="5181600"/>
            <a:ext cx="8458199" cy="1588"/>
          </a:xfrm>
          <a:prstGeom prst="line">
            <a:avLst/>
          </a:prstGeom>
          <a:ln w="47625" cap="rnd" cmpd="sng" algn="ctr">
            <a:solidFill>
              <a:schemeClr val="accent2"/>
            </a:solidFill>
            <a:prstDash val="sysDot"/>
            <a:round/>
            <a:headEnd type="none" w="med" len="med"/>
            <a:tailEnd type="none" w="med" len="med"/>
          </a:ln>
          <a:effectLst>
            <a:reflection stA="0" endPos="0" dir="5400000" sy="-100000" algn="bl" rotWithShape="0"/>
          </a:effectLst>
        </p:spPr>
        <p:style>
          <a:lnRef idx="2">
            <a:schemeClr val="accent1"/>
          </a:lnRef>
          <a:fillRef idx="0">
            <a:schemeClr val="accent1"/>
          </a:fillRef>
          <a:effectRef idx="1">
            <a:schemeClr val="accent1"/>
          </a:effectRef>
          <a:fontRef idx="minor">
            <a:schemeClr val="tx1"/>
          </a:fontRef>
        </p:style>
      </p:cxnSp>
      <p:pic>
        <p:nvPicPr>
          <p:cNvPr id="6" name="Picture 4" descr="TFI_primary_color-01.jpg"/>
          <p:cNvPicPr>
            <a:picLocks noChangeAspect="1"/>
          </p:cNvPicPr>
          <p:nvPr userDrawn="1"/>
        </p:nvPicPr>
        <p:blipFill>
          <a:blip r:embed="rId2">
            <a:extLst>
              <a:ext uri="{28A0092B-C50C-407E-A947-70E740481C1C}">
                <a14:useLocalDpi xmlns:a14="http://schemas.microsoft.com/office/drawing/2010/main" val="0"/>
              </a:ext>
            </a:extLst>
          </a:blip>
          <a:srcRect l="5328" r="5328" b="13635"/>
          <a:stretch>
            <a:fillRect/>
          </a:stretch>
        </p:blipFill>
        <p:spPr bwMode="auto">
          <a:xfrm>
            <a:off x="1752600" y="101600"/>
            <a:ext cx="5638800" cy="96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userDrawn="1"/>
        </p:nvSpPr>
        <p:spPr>
          <a:xfrm>
            <a:off x="3124200" y="6291263"/>
            <a:ext cx="2895600" cy="276225"/>
          </a:xfrm>
          <a:prstGeom prst="rect">
            <a:avLst/>
          </a:prstGeom>
          <a:noFill/>
        </p:spPr>
        <p:txBody>
          <a:bodyPr>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80" normalizeH="0" baseline="0" noProof="0" dirty="0" err="1">
                <a:ln>
                  <a:noFill/>
                </a:ln>
                <a:solidFill>
                  <a:prstClr val="white">
                    <a:lumMod val="50000"/>
                  </a:prstClr>
                </a:solidFill>
                <a:effectLst/>
                <a:uLnTx/>
                <a:uFillTx/>
                <a:latin typeface="Verdana"/>
                <a:ea typeface="ＭＳ Ｐゴシック" charset="-128"/>
                <a:cs typeface="Verdana"/>
                <a:sym typeface="Calibri"/>
              </a:rPr>
              <a:t>thefenwayinstitute.org</a:t>
            </a:r>
            <a:endParaRPr kumimoji="0" lang="en-US" sz="1200" b="0" i="0" u="none" strike="noStrike" kern="1200" cap="none" spc="80" normalizeH="0" baseline="0" noProof="0" dirty="0">
              <a:ln>
                <a:noFill/>
              </a:ln>
              <a:solidFill>
                <a:prstClr val="white">
                  <a:lumMod val="50000"/>
                </a:prstClr>
              </a:solidFill>
              <a:effectLst/>
              <a:uLnTx/>
              <a:uFillTx/>
              <a:latin typeface="Verdana"/>
              <a:ea typeface="ＭＳ Ｐゴシック" charset="-128"/>
              <a:cs typeface="Verdana"/>
              <a:sym typeface="Calibri"/>
            </a:endParaRPr>
          </a:p>
        </p:txBody>
      </p:sp>
      <p:pic>
        <p:nvPicPr>
          <p:cNvPr id="8" name="Picture 6" descr="12.124_TFIPowerpointcovergraphic_v1-02.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52413" y="1219200"/>
            <a:ext cx="8639175" cy="2300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a:spLocks noGrp="1"/>
          </p:cNvSpPr>
          <p:nvPr>
            <p:ph type="ctrTitle"/>
          </p:nvPr>
        </p:nvSpPr>
        <p:spPr>
          <a:xfrm>
            <a:off x="304800" y="3519035"/>
            <a:ext cx="8458199" cy="1662565"/>
          </a:xfrm>
          <a:noFill/>
        </p:spPr>
        <p:txBody>
          <a:bodyPr anchor="ctr" anchorCtr="1"/>
          <a:lstStyle>
            <a:lvl1pPr algn="ctr">
              <a:defRPr>
                <a:solidFill>
                  <a:srgbClr val="233E99"/>
                </a:solidFill>
              </a:defRPr>
            </a:lvl1pPr>
          </a:lstStyle>
          <a:p>
            <a:r>
              <a:rPr lang="en-US"/>
              <a:t>Click to edit Master title style</a:t>
            </a:r>
            <a:endParaRPr lang="en-US" dirty="0"/>
          </a:p>
        </p:txBody>
      </p:sp>
      <p:sp>
        <p:nvSpPr>
          <p:cNvPr id="15" name="Subtitle 2"/>
          <p:cNvSpPr>
            <a:spLocks noGrp="1"/>
          </p:cNvSpPr>
          <p:nvPr>
            <p:ph type="subTitle" idx="1"/>
          </p:nvPr>
        </p:nvSpPr>
        <p:spPr>
          <a:xfrm>
            <a:off x="570707" y="5181600"/>
            <a:ext cx="8002587" cy="1066800"/>
          </a:xfrm>
        </p:spPr>
        <p:txBody>
          <a:bodyPr tIns="91440" bIns="182880" anchor="ctr"/>
          <a:lstStyle>
            <a:lvl1pPr marL="0" indent="0" algn="ctr">
              <a:buNone/>
              <a:defRPr sz="2000">
                <a:solidFill>
                  <a:schemeClr val="tx1">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18402924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sp>
        <p:nvSpPr>
          <p:cNvPr id="8" name="Rectangle 7"/>
          <p:cNvSpPr/>
          <p:nvPr/>
        </p:nvSpPr>
        <p:spPr>
          <a:xfrm>
            <a:off x="8148922" y="268288"/>
            <a:ext cx="718073" cy="5669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2" name="Title 1"/>
          <p:cNvSpPr>
            <a:spLocks noGrp="1"/>
          </p:cNvSpPr>
          <p:nvPr>
            <p:ph type="title"/>
          </p:nvPr>
        </p:nvSpPr>
        <p:spPr>
          <a:xfrm>
            <a:off x="457199" y="995083"/>
            <a:ext cx="3566160" cy="1035424"/>
          </a:xfrm>
        </p:spPr>
        <p:txBody>
          <a:bodyPr anchor="b"/>
          <a:lstStyle>
            <a:lvl1pPr algn="l">
              <a:defRPr sz="2800" b="0"/>
            </a:lvl1pPr>
          </a:lstStyle>
          <a:p>
            <a:r>
              <a:rPr lang="en-US"/>
              <a:t>Click to edit Master title style</a:t>
            </a:r>
            <a:endParaRPr/>
          </a:p>
        </p:txBody>
      </p:sp>
      <p:sp>
        <p:nvSpPr>
          <p:cNvPr id="3" name="Content Placeholder 2"/>
          <p:cNvSpPr>
            <a:spLocks noGrp="1"/>
          </p:cNvSpPr>
          <p:nvPr>
            <p:ph idx="1"/>
          </p:nvPr>
        </p:nvSpPr>
        <p:spPr>
          <a:xfrm>
            <a:off x="4762052" y="990601"/>
            <a:ext cx="3566160" cy="5135563"/>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Text Placeholder 3"/>
          <p:cNvSpPr>
            <a:spLocks noGrp="1"/>
          </p:cNvSpPr>
          <p:nvPr>
            <p:ph type="body" sz="half" idx="2"/>
          </p:nvPr>
        </p:nvSpPr>
        <p:spPr>
          <a:xfrm>
            <a:off x="457199" y="2057402"/>
            <a:ext cx="3566160" cy="3657601"/>
          </a:xfrm>
        </p:spPr>
        <p:txBody>
          <a:bodyPr>
            <a:normAutofit/>
          </a:bodyPr>
          <a:lstStyle>
            <a:lvl1pPr marL="0" indent="0">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1A24CD3-204F-4468-8EE4-28A6668D006A}" type="datetimeFigureOut">
              <a:rPr kumimoji="0" lang="en-US" sz="1100" b="1" i="0" u="none" strike="noStrike" kern="1200" cap="none" spc="0" normalizeH="0" baseline="0" noProof="0" smtClean="0">
                <a:ln>
                  <a:noFill/>
                </a:ln>
                <a:solidFill>
                  <a:srgbClr val="333333">
                    <a:lumMod val="60000"/>
                    <a:lumOff val="40000"/>
                  </a:srgbClr>
                </a:solidFill>
                <a:effectLst/>
                <a:uLnTx/>
                <a:uFillTx/>
                <a:latin typeface="Century Gothic"/>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11/22/2019</a:t>
            </a:fld>
            <a:endParaRPr kumimoji="0" lang="en-US" sz="1100" b="1" i="0" u="none" strike="noStrike" kern="1200" cap="none" spc="0" normalizeH="0" baseline="0" noProof="0">
              <a:ln>
                <a:noFill/>
              </a:ln>
              <a:solidFill>
                <a:srgbClr val="333333">
                  <a:lumMod val="60000"/>
                  <a:lumOff val="40000"/>
                </a:srgbClr>
              </a:solidFill>
              <a:effectLst/>
              <a:uLnTx/>
              <a:uFillTx/>
              <a:latin typeface="Century Gothic"/>
              <a:ea typeface="+mn-ea"/>
              <a:cs typeface="+mn-cs"/>
            </a:endParaRPr>
          </a:p>
        </p:txBody>
      </p:sp>
      <p:sp>
        <p:nvSpPr>
          <p:cNvPr id="6" name="Footer Placeholder 5"/>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a:ln>
                <a:noFill/>
              </a:ln>
              <a:solidFill>
                <a:srgbClr val="333333">
                  <a:lumMod val="60000"/>
                  <a:lumOff val="40000"/>
                </a:srgbClr>
              </a:solidFill>
              <a:effectLst/>
              <a:uLnTx/>
              <a:uFillTx/>
              <a:latin typeface="Century Gothic"/>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7AF16DE-A0D5-4438-950F-5B1E159C2C28}" type="slidenum">
              <a:rPr kumimoji="0" lang="en-US" sz="2200" b="1" i="0" u="none" strike="noStrike" kern="1200" cap="none" spc="0" normalizeH="0" baseline="0" noProof="0" smtClean="0">
                <a:ln>
                  <a:noFill/>
                </a:ln>
                <a:solidFill>
                  <a:prstClr val="white"/>
                </a:solidFill>
                <a:effectLst/>
                <a:uLnTx/>
                <a:uFillTx/>
                <a:latin typeface="Century Gothic"/>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2200" b="1" i="0" u="none" strike="noStrike" kern="1200" cap="none" spc="0" normalizeH="0" baseline="0" noProof="0">
              <a:ln>
                <a:noFill/>
              </a:ln>
              <a:solidFill>
                <a:prstClr val="white"/>
              </a:solidFill>
              <a:effectLst/>
              <a:uLnTx/>
              <a:uFillTx/>
              <a:latin typeface="Century Gothic"/>
              <a:ea typeface="+mn-ea"/>
              <a:cs typeface="+mn-cs"/>
            </a:endParaRPr>
          </a:p>
        </p:txBody>
      </p:sp>
    </p:spTree>
    <p:extLst>
      <p:ext uri="{BB962C8B-B14F-4D97-AF65-F5344CB8AC3E}">
        <p14:creationId xmlns:p14="http://schemas.microsoft.com/office/powerpoint/2010/main" val="15353801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sp>
        <p:nvSpPr>
          <p:cNvPr id="8" name="Rectangle 7"/>
          <p:cNvSpPr/>
          <p:nvPr/>
        </p:nvSpPr>
        <p:spPr>
          <a:xfrm>
            <a:off x="8148922" y="268288"/>
            <a:ext cx="718073" cy="5669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2" name="Title 1"/>
          <p:cNvSpPr>
            <a:spLocks noGrp="1"/>
          </p:cNvSpPr>
          <p:nvPr>
            <p:ph type="title"/>
          </p:nvPr>
        </p:nvSpPr>
        <p:spPr>
          <a:xfrm>
            <a:off x="457199" y="995083"/>
            <a:ext cx="3566160" cy="1035424"/>
          </a:xfrm>
        </p:spPr>
        <p:txBody>
          <a:bodyPr anchor="b"/>
          <a:lstStyle>
            <a:lvl1pPr algn="l">
              <a:defRPr sz="2800" b="0"/>
            </a:lvl1pPr>
          </a:lstStyle>
          <a:p>
            <a:r>
              <a:rPr lang="en-US"/>
              <a:t>Click to edit Master title style</a:t>
            </a:r>
            <a:endParaRPr/>
          </a:p>
        </p:txBody>
      </p:sp>
      <p:sp>
        <p:nvSpPr>
          <p:cNvPr id="3" name="Content Placeholder 2"/>
          <p:cNvSpPr>
            <a:spLocks noGrp="1"/>
          </p:cNvSpPr>
          <p:nvPr>
            <p:ph idx="1"/>
          </p:nvPr>
        </p:nvSpPr>
        <p:spPr>
          <a:xfrm>
            <a:off x="4762052" y="990601"/>
            <a:ext cx="3566160" cy="5135563"/>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Text Placeholder 3"/>
          <p:cNvSpPr>
            <a:spLocks noGrp="1"/>
          </p:cNvSpPr>
          <p:nvPr>
            <p:ph type="body" sz="half" idx="2"/>
          </p:nvPr>
        </p:nvSpPr>
        <p:spPr>
          <a:xfrm>
            <a:off x="457199" y="2057402"/>
            <a:ext cx="3566160" cy="3657601"/>
          </a:xfrm>
        </p:spPr>
        <p:txBody>
          <a:bodyPr>
            <a:normAutofit/>
          </a:bodyPr>
          <a:lstStyle>
            <a:lvl1pPr marL="0" indent="0">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1A24CD3-204F-4468-8EE4-28A6668D006A}" type="datetimeFigureOut">
              <a:rPr kumimoji="0" lang="en-US" sz="1100" b="1" i="0" u="none" strike="noStrike" kern="1200" cap="none" spc="0" normalizeH="0" baseline="0" noProof="0" smtClean="0">
                <a:ln>
                  <a:noFill/>
                </a:ln>
                <a:solidFill>
                  <a:srgbClr val="333333">
                    <a:lumMod val="60000"/>
                    <a:lumOff val="40000"/>
                  </a:srgbClr>
                </a:solidFill>
                <a:effectLst/>
                <a:uLnTx/>
                <a:uFillTx/>
                <a:latin typeface="Century Gothic"/>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11/22/2019</a:t>
            </a:fld>
            <a:endParaRPr kumimoji="0" lang="en-US" sz="1100" b="1" i="0" u="none" strike="noStrike" kern="1200" cap="none" spc="0" normalizeH="0" baseline="0" noProof="0">
              <a:ln>
                <a:noFill/>
              </a:ln>
              <a:solidFill>
                <a:srgbClr val="333333">
                  <a:lumMod val="60000"/>
                  <a:lumOff val="40000"/>
                </a:srgbClr>
              </a:solidFill>
              <a:effectLst/>
              <a:uLnTx/>
              <a:uFillTx/>
              <a:latin typeface="Century Gothic"/>
              <a:ea typeface="+mn-ea"/>
              <a:cs typeface="+mn-cs"/>
            </a:endParaRPr>
          </a:p>
        </p:txBody>
      </p:sp>
      <p:sp>
        <p:nvSpPr>
          <p:cNvPr id="6" name="Footer Placeholder 5"/>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a:ln>
                <a:noFill/>
              </a:ln>
              <a:solidFill>
                <a:srgbClr val="333333">
                  <a:lumMod val="60000"/>
                  <a:lumOff val="40000"/>
                </a:srgbClr>
              </a:solidFill>
              <a:effectLst/>
              <a:uLnTx/>
              <a:uFillTx/>
              <a:latin typeface="Century Gothic"/>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7AF16DE-A0D5-4438-950F-5B1E159C2C28}" type="slidenum">
              <a:rPr kumimoji="0" lang="en-US" sz="2200" b="1" i="0" u="none" strike="noStrike" kern="1200" cap="none" spc="0" normalizeH="0" baseline="0" noProof="0" smtClean="0">
                <a:ln>
                  <a:noFill/>
                </a:ln>
                <a:solidFill>
                  <a:prstClr val="white"/>
                </a:solidFill>
                <a:effectLst/>
                <a:uLnTx/>
                <a:uFillTx/>
                <a:latin typeface="Century Gothic"/>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2200" b="1" i="0" u="none" strike="noStrike" kern="1200" cap="none" spc="0" normalizeH="0" baseline="0" noProof="0">
              <a:ln>
                <a:noFill/>
              </a:ln>
              <a:solidFill>
                <a:prstClr val="white"/>
              </a:solidFill>
              <a:effectLst/>
              <a:uLnTx/>
              <a:uFillTx/>
              <a:latin typeface="Century Gothic"/>
              <a:ea typeface="+mn-ea"/>
              <a:cs typeface="+mn-cs"/>
            </a:endParaRPr>
          </a:p>
        </p:txBody>
      </p:sp>
    </p:spTree>
    <p:extLst>
      <p:ext uri="{BB962C8B-B14F-4D97-AF65-F5344CB8AC3E}">
        <p14:creationId xmlns:p14="http://schemas.microsoft.com/office/powerpoint/2010/main" val="10595708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B385921-A91A-409C-921C-0E0EC1E750EC}" type="datetime2">
              <a:rPr kumimoji="0" lang="en-US" sz="1200" b="0" i="0" u="none" strike="noStrike" kern="1200" cap="none" spc="0" normalizeH="0" baseline="0" noProof="0" smtClean="0">
                <a:ln>
                  <a:noFill/>
                </a:ln>
                <a:solidFill>
                  <a:srgbClr val="FFFFFF"/>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Friday, November 22, 2019</a:t>
            </a:fld>
            <a:endParaRPr kumimoji="0" lang="en-US" sz="1200" b="0" i="0" u="none" strike="noStrike" kern="1200" cap="none" spc="0" normalizeH="0" baseline="0" noProof="0" dirty="0">
              <a:ln>
                <a:noFill/>
              </a:ln>
              <a:solidFill>
                <a:srgbClr val="FFFFFF"/>
              </a:solidFill>
              <a:effectLst/>
              <a:uLnTx/>
              <a:uFillTx/>
              <a:latin typeface="Arial"/>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FFFFFF"/>
              </a:solidFill>
              <a:effectLst/>
              <a:uLnTx/>
              <a:uFillTx/>
              <a:latin typeface="Arial"/>
              <a:ea typeface="+mn-ea"/>
              <a:cs typeface="+mn-cs"/>
            </a:endParaRPr>
          </a:p>
        </p:txBody>
      </p:sp>
      <p:sp>
        <p:nvSpPr>
          <p:cNvPr id="6" name="Slide Number Placeholder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789C0F2-17E0-497A-9BBE-0C73201AAFE3}" type="slidenum">
              <a:rPr kumimoji="0" lang="en-US" sz="1400" b="1" i="0" u="none" strike="noStrike" kern="1200" cap="none" spc="0" normalizeH="0" baseline="0" noProof="0" smtClean="0">
                <a:ln>
                  <a:noFill/>
                </a:ln>
                <a:solidFill>
                  <a:srgbClr val="FFFFFF"/>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400" b="1" i="0" u="none" strike="noStrike" kern="1200" cap="none" spc="0" normalizeH="0" baseline="0" noProof="0" dirty="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2097449409"/>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2" Type="http://schemas.openxmlformats.org/officeDocument/2006/relationships/theme" Target="../theme/theme10.xml"/><Relationship Id="rId1" Type="http://schemas.openxmlformats.org/officeDocument/2006/relationships/slideLayout" Target="../slideLayouts/slideLayout6.xml"/></Relationships>
</file>

<file path=ppt/slideMasters/_rels/slideMaster11.xml.rels><?xml version="1.0" encoding="UTF-8" standalone="yes"?>
<Relationships xmlns="http://schemas.openxmlformats.org/package/2006/relationships"><Relationship Id="rId2" Type="http://schemas.openxmlformats.org/officeDocument/2006/relationships/theme" Target="../theme/theme11.xml"/><Relationship Id="rId1" Type="http://schemas.openxmlformats.org/officeDocument/2006/relationships/slideLayout" Target="../slideLayouts/slideLayout7.xml"/></Relationships>
</file>

<file path=ppt/slideMasters/_rels/slideMaster12.xml.rels><?xml version="1.0" encoding="UTF-8" standalone="yes"?>
<Relationships xmlns="http://schemas.openxmlformats.org/package/2006/relationships"><Relationship Id="rId2" Type="http://schemas.openxmlformats.org/officeDocument/2006/relationships/theme" Target="../theme/theme12.xml"/><Relationship Id="rId1" Type="http://schemas.openxmlformats.org/officeDocument/2006/relationships/slideLayout" Target="../slideLayouts/slideLayout8.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slideLayout" Target="../slideLayouts/slideLayout21.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slideLayout" Target="../slideLayouts/slideLayout20.xml"/><Relationship Id="rId17" Type="http://schemas.openxmlformats.org/officeDocument/2006/relationships/theme" Target="../theme/theme13.xml"/><Relationship Id="rId2" Type="http://schemas.openxmlformats.org/officeDocument/2006/relationships/slideLayout" Target="../slideLayouts/slideLayout10.xml"/><Relationship Id="rId16" Type="http://schemas.openxmlformats.org/officeDocument/2006/relationships/slideLayout" Target="../slideLayouts/slideLayout24.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5" Type="http://schemas.openxmlformats.org/officeDocument/2006/relationships/slideLayout" Target="../slideLayouts/slideLayout2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 Id="rId14"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xml"/></Relationships>
</file>

<file path=ppt/slideMasters/_rels/slideMaster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2.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1"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3" Type="http://schemas.openxmlformats.org/officeDocument/2006/relationships/theme" Target="../theme/theme8.xml"/><Relationship Id="rId2" Type="http://schemas.openxmlformats.org/officeDocument/2006/relationships/slideLayout" Target="../slideLayouts/slideLayout4.xml"/><Relationship Id="rId1" Type="http://schemas.openxmlformats.org/officeDocument/2006/relationships/slideLayout" Target="../slideLayouts/slideLayout3.xml"/></Relationships>
</file>

<file path=ppt/slideMasters/_rels/slideMaster9.xml.rels><?xml version="1.0" encoding="UTF-8" standalone="yes"?>
<Relationships xmlns="http://schemas.openxmlformats.org/package/2006/relationships"><Relationship Id="rId2" Type="http://schemas.openxmlformats.org/officeDocument/2006/relationships/theme" Target="../theme/theme9.xml"/><Relationship Id="rId1"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15204048"/>
      </p:ext>
    </p:extLst>
  </p:cSld>
  <p:clrMap bg1="lt1" tx1="dk1" bg2="lt2" tx2="dk2" accent1="accent1" accent2="accent2" accent3="accent3" accent4="accent4" accent5="accent5" accent6="accent6" hlink="hlink" folHlink="folHlink"/>
  <p:transition>
    <p:fad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57200"/>
            <a:ext cx="8229600" cy="1143000"/>
          </a:xfrm>
          <a:prstGeom prst="rect">
            <a:avLst/>
          </a:prstGeom>
        </p:spPr>
        <p:txBody>
          <a:bodyPr vert="horz" wrap="square" lIns="0" tIns="45720" rIns="0" bIns="45720" numCol="1" anchor="b" anchorCtr="0" compatLnSpc="1">
            <a:prstTxWarp prst="textNoShape">
              <a:avLst/>
            </a:prstTxWarp>
            <a:noAutofit/>
          </a:bodyPr>
          <a:lstStyle/>
          <a:p>
            <a:pPr lvl="0"/>
            <a:r>
              <a:rPr lang="en-US"/>
              <a:t>Click to edit Master title style</a:t>
            </a:r>
          </a:p>
        </p:txBody>
      </p:sp>
      <p:sp>
        <p:nvSpPr>
          <p:cNvPr id="13315" name="Text Placeholder 2"/>
          <p:cNvSpPr>
            <a:spLocks noGrp="1"/>
          </p:cNvSpPr>
          <p:nvPr>
            <p:ph type="body" idx="1"/>
          </p:nvPr>
        </p:nvSpPr>
        <p:spPr bwMode="auto">
          <a:xfrm>
            <a:off x="457200" y="1600200"/>
            <a:ext cx="8229600" cy="437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137160" rIns="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3910492522"/>
      </p:ext>
    </p:extLst>
  </p:cSld>
  <p:clrMap bg1="lt1" tx1="dk1" bg2="lt2" tx2="dk2" accent1="accent1" accent2="accent2" accent3="accent3" accent4="accent4" accent5="accent5" accent6="accent6" hlink="hlink" folHlink="folHlink"/>
  <p:sldLayoutIdLst>
    <p:sldLayoutId id="2147484269" r:id="rId1"/>
  </p:sldLayoutIdLst>
  <p:txStyles>
    <p:titleStyle>
      <a:lvl1pPr algn="l" defTabSz="457200" rtl="0" eaLnBrk="0" fontAlgn="base" hangingPunct="0">
        <a:lnSpc>
          <a:spcPts val="3500"/>
        </a:lnSpc>
        <a:spcBef>
          <a:spcPct val="0"/>
        </a:spcBef>
        <a:spcAft>
          <a:spcPts val="600"/>
        </a:spcAft>
        <a:defRPr sz="4000" b="1" kern="1200" cap="all" spc="100">
          <a:solidFill>
            <a:schemeClr val="accent2"/>
          </a:solidFill>
          <a:latin typeface="Century Gothic"/>
          <a:ea typeface="ＭＳ Ｐゴシック" charset="-128"/>
          <a:cs typeface="Century Gothic"/>
        </a:defRPr>
      </a:lvl1pPr>
      <a:lvl2pPr algn="l" defTabSz="457200" rtl="0" eaLnBrk="0" fontAlgn="base" hangingPunct="0">
        <a:lnSpc>
          <a:spcPts val="3500"/>
        </a:lnSpc>
        <a:spcBef>
          <a:spcPct val="0"/>
        </a:spcBef>
        <a:spcAft>
          <a:spcPts val="600"/>
        </a:spcAft>
        <a:defRPr sz="4000" b="1">
          <a:solidFill>
            <a:schemeClr val="accent2"/>
          </a:solidFill>
          <a:latin typeface="Century Gothic" charset="0"/>
          <a:ea typeface="ＭＳ Ｐゴシック" charset="-128"/>
          <a:cs typeface="Century Gothic" pitchFamily="34" charset="0"/>
        </a:defRPr>
      </a:lvl2pPr>
      <a:lvl3pPr algn="l" defTabSz="457200" rtl="0" eaLnBrk="0" fontAlgn="base" hangingPunct="0">
        <a:lnSpc>
          <a:spcPts val="3500"/>
        </a:lnSpc>
        <a:spcBef>
          <a:spcPct val="0"/>
        </a:spcBef>
        <a:spcAft>
          <a:spcPts val="600"/>
        </a:spcAft>
        <a:defRPr sz="4000" b="1">
          <a:solidFill>
            <a:schemeClr val="accent2"/>
          </a:solidFill>
          <a:latin typeface="Century Gothic" charset="0"/>
          <a:ea typeface="ＭＳ Ｐゴシック" charset="-128"/>
          <a:cs typeface="Century Gothic" pitchFamily="34" charset="0"/>
        </a:defRPr>
      </a:lvl3pPr>
      <a:lvl4pPr algn="l" defTabSz="457200" rtl="0" eaLnBrk="0" fontAlgn="base" hangingPunct="0">
        <a:lnSpc>
          <a:spcPts val="3500"/>
        </a:lnSpc>
        <a:spcBef>
          <a:spcPct val="0"/>
        </a:spcBef>
        <a:spcAft>
          <a:spcPts val="600"/>
        </a:spcAft>
        <a:defRPr sz="4000" b="1">
          <a:solidFill>
            <a:schemeClr val="accent2"/>
          </a:solidFill>
          <a:latin typeface="Century Gothic" charset="0"/>
          <a:ea typeface="ＭＳ Ｐゴシック" charset="-128"/>
          <a:cs typeface="Century Gothic" pitchFamily="34" charset="0"/>
        </a:defRPr>
      </a:lvl4pPr>
      <a:lvl5pPr algn="l" defTabSz="457200" rtl="0" eaLnBrk="0" fontAlgn="base" hangingPunct="0">
        <a:lnSpc>
          <a:spcPts val="3500"/>
        </a:lnSpc>
        <a:spcBef>
          <a:spcPct val="0"/>
        </a:spcBef>
        <a:spcAft>
          <a:spcPts val="600"/>
        </a:spcAft>
        <a:defRPr sz="4000" b="1">
          <a:solidFill>
            <a:schemeClr val="accent2"/>
          </a:solidFill>
          <a:latin typeface="Century Gothic" charset="0"/>
          <a:ea typeface="ＭＳ Ｐゴシック" charset="-128"/>
          <a:cs typeface="Century Gothic" pitchFamily="34" charset="0"/>
        </a:defRPr>
      </a:lvl5pPr>
      <a:lvl6pPr marL="457200" algn="l" defTabSz="457200" rtl="0" eaLnBrk="1" fontAlgn="base" hangingPunct="1">
        <a:lnSpc>
          <a:spcPts val="3500"/>
        </a:lnSpc>
        <a:spcBef>
          <a:spcPct val="0"/>
        </a:spcBef>
        <a:spcAft>
          <a:spcPts val="600"/>
        </a:spcAft>
        <a:defRPr sz="4000" b="1">
          <a:solidFill>
            <a:schemeClr val="accent1"/>
          </a:solidFill>
          <a:latin typeface="Century Gothic" charset="0"/>
          <a:ea typeface="ＭＳ Ｐゴシック" charset="-128"/>
        </a:defRPr>
      </a:lvl6pPr>
      <a:lvl7pPr marL="914400" algn="l" defTabSz="457200" rtl="0" eaLnBrk="1" fontAlgn="base" hangingPunct="1">
        <a:lnSpc>
          <a:spcPts val="3500"/>
        </a:lnSpc>
        <a:spcBef>
          <a:spcPct val="0"/>
        </a:spcBef>
        <a:spcAft>
          <a:spcPts val="600"/>
        </a:spcAft>
        <a:defRPr sz="4000" b="1">
          <a:solidFill>
            <a:schemeClr val="accent1"/>
          </a:solidFill>
          <a:latin typeface="Century Gothic" charset="0"/>
          <a:ea typeface="ＭＳ Ｐゴシック" charset="-128"/>
        </a:defRPr>
      </a:lvl7pPr>
      <a:lvl8pPr marL="1371600" algn="l" defTabSz="457200" rtl="0" eaLnBrk="1" fontAlgn="base" hangingPunct="1">
        <a:lnSpc>
          <a:spcPts val="3500"/>
        </a:lnSpc>
        <a:spcBef>
          <a:spcPct val="0"/>
        </a:spcBef>
        <a:spcAft>
          <a:spcPts val="600"/>
        </a:spcAft>
        <a:defRPr sz="4000" b="1">
          <a:solidFill>
            <a:schemeClr val="accent1"/>
          </a:solidFill>
          <a:latin typeface="Century Gothic" charset="0"/>
          <a:ea typeface="ＭＳ Ｐゴシック" charset="-128"/>
        </a:defRPr>
      </a:lvl8pPr>
      <a:lvl9pPr marL="1828800" algn="l" defTabSz="457200" rtl="0" eaLnBrk="1" fontAlgn="base" hangingPunct="1">
        <a:lnSpc>
          <a:spcPts val="3500"/>
        </a:lnSpc>
        <a:spcBef>
          <a:spcPct val="0"/>
        </a:spcBef>
        <a:spcAft>
          <a:spcPts val="600"/>
        </a:spcAft>
        <a:defRPr sz="4000" b="1">
          <a:solidFill>
            <a:schemeClr val="accent1"/>
          </a:solidFill>
          <a:latin typeface="Century Gothic" charset="0"/>
          <a:ea typeface="ＭＳ Ｐゴシック" charset="-128"/>
        </a:defRPr>
      </a:lvl9pPr>
    </p:titleStyle>
    <p:bodyStyle>
      <a:lvl1pPr marL="342900" indent="-342900" algn="l" defTabSz="457200" rtl="0" eaLnBrk="0" fontAlgn="base" hangingPunct="0">
        <a:spcBef>
          <a:spcPct val="20000"/>
        </a:spcBef>
        <a:spcAft>
          <a:spcPct val="0"/>
        </a:spcAft>
        <a:buClr>
          <a:schemeClr val="accent1"/>
        </a:buClr>
        <a:buSzPct val="90000"/>
        <a:defRPr sz="3000" kern="1200">
          <a:solidFill>
            <a:srgbClr val="555456"/>
          </a:solidFill>
          <a:latin typeface="Verdana"/>
          <a:ea typeface="ＭＳ Ｐゴシック" charset="-128"/>
          <a:cs typeface="Verdana"/>
        </a:defRPr>
      </a:lvl1pPr>
      <a:lvl2pPr marL="685800" indent="-273050" algn="l" defTabSz="457200" rtl="0" eaLnBrk="0" fontAlgn="base" hangingPunct="0">
        <a:spcBef>
          <a:spcPct val="20000"/>
        </a:spcBef>
        <a:spcAft>
          <a:spcPct val="0"/>
        </a:spcAft>
        <a:buClr>
          <a:schemeClr val="accent2"/>
        </a:buClr>
        <a:buFont typeface="Wingdings" panose="05000000000000000000" pitchFamily="2" charset="2"/>
        <a:buChar char="§"/>
        <a:defRPr sz="2800" kern="1200">
          <a:solidFill>
            <a:srgbClr val="555456"/>
          </a:solidFill>
          <a:latin typeface="Verdana"/>
          <a:ea typeface="ＭＳ Ｐゴシック" charset="-128"/>
          <a:cs typeface="Verdana"/>
        </a:defRPr>
      </a:lvl2pPr>
      <a:lvl3pPr marL="1143000" indent="-228600" algn="l" defTabSz="457200" rtl="0" eaLnBrk="0" fontAlgn="base" hangingPunct="0">
        <a:spcBef>
          <a:spcPct val="20000"/>
        </a:spcBef>
        <a:spcAft>
          <a:spcPct val="0"/>
        </a:spcAft>
        <a:buClr>
          <a:schemeClr val="tx1"/>
        </a:buClr>
        <a:buSzPct val="100000"/>
        <a:buFont typeface="Wingdings" panose="05000000000000000000" pitchFamily="2" charset="2"/>
        <a:buChar char="§"/>
        <a:defRPr sz="2400" kern="1200">
          <a:solidFill>
            <a:srgbClr val="555456"/>
          </a:solidFill>
          <a:latin typeface="Verdana"/>
          <a:ea typeface="ＭＳ Ｐゴシック" charset="-128"/>
          <a:cs typeface="Verdana"/>
        </a:defRPr>
      </a:lvl3pPr>
      <a:lvl4pPr marL="1600200" indent="-228600" algn="l" defTabSz="457200" rtl="0" eaLnBrk="0" fontAlgn="base" hangingPunct="0">
        <a:spcBef>
          <a:spcPct val="20000"/>
        </a:spcBef>
        <a:spcAft>
          <a:spcPct val="0"/>
        </a:spcAft>
        <a:buClr>
          <a:srgbClr val="AAA9AB"/>
        </a:buClr>
        <a:buFont typeface="Wingdings" panose="05000000000000000000" pitchFamily="2" charset="2"/>
        <a:buChar char="§"/>
        <a:defRPr sz="2000" kern="1200">
          <a:solidFill>
            <a:srgbClr val="555456"/>
          </a:solidFill>
          <a:latin typeface="Verdana"/>
          <a:ea typeface="ＭＳ Ｐゴシック" charset="-128"/>
          <a:cs typeface="Verdana"/>
        </a:defRPr>
      </a:lvl4pPr>
      <a:lvl5pPr marL="2057400" indent="-228600" algn="l" defTabSz="457200" rtl="0" eaLnBrk="0" fontAlgn="base" hangingPunct="0">
        <a:spcBef>
          <a:spcPct val="20000"/>
        </a:spcBef>
        <a:spcAft>
          <a:spcPct val="0"/>
        </a:spcAft>
        <a:buClr>
          <a:srgbClr val="C6C6C7"/>
        </a:buClr>
        <a:buFont typeface="Wingdings" panose="05000000000000000000" pitchFamily="2" charset="2"/>
        <a:buChar char="§"/>
        <a:defRPr sz="2000" kern="1200">
          <a:solidFill>
            <a:srgbClr val="555456"/>
          </a:solidFill>
          <a:latin typeface="Verdana"/>
          <a:ea typeface="ＭＳ Ｐゴシック" charset="-128"/>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199" y="914400"/>
            <a:ext cx="6508377" cy="1143000"/>
          </a:xfrm>
          <a:prstGeom prst="rect">
            <a:avLst/>
          </a:prstGeom>
        </p:spPr>
        <p:txBody>
          <a:bodyPr vert="horz" lIns="91440" tIns="45720" rIns="91440" bIns="45720" rtlCol="0" anchor="b" anchorCtr="0">
            <a:noAutofit/>
          </a:bodyPr>
          <a:lstStyle/>
          <a:p>
            <a:r>
              <a:rPr lang="en-US"/>
              <a:t>Click to edit Master title style</a:t>
            </a:r>
            <a:endParaRPr/>
          </a:p>
        </p:txBody>
      </p:sp>
      <p:sp>
        <p:nvSpPr>
          <p:cNvPr id="3" name="Text Placeholder 2"/>
          <p:cNvSpPr>
            <a:spLocks noGrp="1"/>
          </p:cNvSpPr>
          <p:nvPr>
            <p:ph type="body" idx="1"/>
          </p:nvPr>
        </p:nvSpPr>
        <p:spPr>
          <a:xfrm>
            <a:off x="457199" y="2209801"/>
            <a:ext cx="6508377" cy="39163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7198659" y="6356352"/>
            <a:ext cx="1752600" cy="365125"/>
          </a:xfrm>
          <a:prstGeom prst="rect">
            <a:avLst/>
          </a:prstGeom>
        </p:spPr>
        <p:txBody>
          <a:bodyPr vert="horz" lIns="91440" tIns="45720" rIns="91440" bIns="45720" rtlCol="0" anchor="ctr"/>
          <a:lstStyle>
            <a:lvl1pPr algn="r">
              <a:defRPr sz="1100" b="1">
                <a:solidFill>
                  <a:schemeClr val="tx2">
                    <a:lumMod val="60000"/>
                    <a:lumOff val="40000"/>
                  </a:schemeClr>
                </a:solidFill>
              </a:defRPr>
            </a:lvl1pPr>
          </a:lstStyle>
          <a:p>
            <a:pPr defTabSz="914400"/>
            <a:fld id="{B1A24CD3-204F-4468-8EE4-28A6668D006A}" type="datetimeFigureOut">
              <a:rPr lang="en-US" smtClean="0">
                <a:solidFill>
                  <a:srgbClr val="333333">
                    <a:lumMod val="60000"/>
                    <a:lumOff val="40000"/>
                  </a:srgbClr>
                </a:solidFill>
                <a:latin typeface="Century Gothic"/>
              </a:rPr>
              <a:pPr defTabSz="914400"/>
              <a:t>11/22/2019</a:t>
            </a:fld>
            <a:endParaRPr lang="en-US">
              <a:solidFill>
                <a:srgbClr val="333333">
                  <a:lumMod val="60000"/>
                  <a:lumOff val="40000"/>
                </a:srgbClr>
              </a:solidFill>
              <a:latin typeface="Century Gothic"/>
            </a:endParaRPr>
          </a:p>
        </p:txBody>
      </p:sp>
      <p:sp>
        <p:nvSpPr>
          <p:cNvPr id="5" name="Footer Placeholder 4"/>
          <p:cNvSpPr>
            <a:spLocks noGrp="1"/>
          </p:cNvSpPr>
          <p:nvPr>
            <p:ph type="ftr" sz="quarter" idx="3"/>
          </p:nvPr>
        </p:nvSpPr>
        <p:spPr>
          <a:xfrm>
            <a:off x="174812" y="6356352"/>
            <a:ext cx="6007100" cy="365125"/>
          </a:xfrm>
          <a:prstGeom prst="rect">
            <a:avLst/>
          </a:prstGeom>
        </p:spPr>
        <p:txBody>
          <a:bodyPr vert="horz" lIns="91440" tIns="45720" rIns="91440" bIns="45720" rtlCol="0" anchor="ctr"/>
          <a:lstStyle>
            <a:lvl1pPr algn="l">
              <a:defRPr sz="1100" b="1">
                <a:solidFill>
                  <a:schemeClr val="tx2">
                    <a:lumMod val="60000"/>
                    <a:lumOff val="40000"/>
                  </a:schemeClr>
                </a:solidFill>
              </a:defRPr>
            </a:lvl1pPr>
          </a:lstStyle>
          <a:p>
            <a:pPr defTabSz="914400"/>
            <a:endParaRPr lang="en-US">
              <a:solidFill>
                <a:srgbClr val="333333">
                  <a:lumMod val="60000"/>
                  <a:lumOff val="40000"/>
                </a:srgbClr>
              </a:solidFill>
              <a:latin typeface="Century Gothic"/>
            </a:endParaRPr>
          </a:p>
        </p:txBody>
      </p:sp>
      <p:sp>
        <p:nvSpPr>
          <p:cNvPr id="6" name="Slide Number Placeholder 5"/>
          <p:cNvSpPr>
            <a:spLocks noGrp="1"/>
          </p:cNvSpPr>
          <p:nvPr>
            <p:ph type="sldNum" sz="quarter" idx="4"/>
          </p:nvPr>
        </p:nvSpPr>
        <p:spPr>
          <a:xfrm>
            <a:off x="8256494" y="361016"/>
            <a:ext cx="506506" cy="365125"/>
          </a:xfrm>
          <a:prstGeom prst="rect">
            <a:avLst/>
          </a:prstGeom>
        </p:spPr>
        <p:txBody>
          <a:bodyPr vert="horz" lIns="91440" tIns="45720" rIns="91440" bIns="45720" rtlCol="0" anchor="ctr"/>
          <a:lstStyle>
            <a:lvl1pPr algn="r">
              <a:defRPr sz="2200" b="1">
                <a:solidFill>
                  <a:schemeClr val="bg1"/>
                </a:solidFill>
              </a:defRPr>
            </a:lvl1pPr>
          </a:lstStyle>
          <a:p>
            <a:pPr defTabSz="914400"/>
            <a:fld id="{57AF16DE-A0D5-4438-950F-5B1E159C2C28}" type="slidenum">
              <a:rPr lang="en-US" smtClean="0">
                <a:solidFill>
                  <a:prstClr val="white"/>
                </a:solidFill>
                <a:latin typeface="Century Gothic"/>
              </a:rPr>
              <a:pPr defTabSz="914400"/>
              <a:t>‹#›</a:t>
            </a:fld>
            <a:endParaRPr lang="en-US">
              <a:solidFill>
                <a:prstClr val="white"/>
              </a:solidFill>
              <a:latin typeface="Century Gothic"/>
            </a:endParaRPr>
          </a:p>
        </p:txBody>
      </p:sp>
    </p:spTree>
    <p:extLst>
      <p:ext uri="{BB962C8B-B14F-4D97-AF65-F5344CB8AC3E}">
        <p14:creationId xmlns:p14="http://schemas.microsoft.com/office/powerpoint/2010/main" val="1294186665"/>
      </p:ext>
    </p:extLst>
  </p:cSld>
  <p:clrMap bg1="lt1" tx1="dk1" bg2="lt2" tx2="dk2" accent1="accent1" accent2="accent2" accent3="accent3" accent4="accent4" accent5="accent5" accent6="accent6" hlink="hlink" folHlink="folHlink"/>
  <p:sldLayoutIdLst>
    <p:sldLayoutId id="2147484271" r:id="rId1"/>
  </p:sldLayoutIdLst>
  <p:txStyles>
    <p:titleStyle>
      <a:lvl1pPr algn="l" defTabSz="914400" rtl="0" eaLnBrk="1" latinLnBrk="0" hangingPunct="1">
        <a:spcBef>
          <a:spcPct val="0"/>
        </a:spcBef>
        <a:buNone/>
        <a:defRPr sz="3600" kern="1200">
          <a:solidFill>
            <a:schemeClr val="accent1"/>
          </a:solidFill>
          <a:latin typeface="+mj-lt"/>
          <a:ea typeface="+mj-ea"/>
          <a:cs typeface="+mj-cs"/>
        </a:defRPr>
      </a:lvl1pPr>
    </p:titleStyle>
    <p:bodyStyle>
      <a:lvl1pPr marL="228600" indent="-228600" algn="l" defTabSz="914400" rtl="0" eaLnBrk="1" latinLnBrk="0" hangingPunct="1">
        <a:spcBef>
          <a:spcPts val="1800"/>
        </a:spcBef>
        <a:buClr>
          <a:schemeClr val="accent1"/>
        </a:buClr>
        <a:buSzPct val="100000"/>
        <a:buFont typeface="Wingdings 2" pitchFamily="18" charset="2"/>
        <a:buChar char="¡"/>
        <a:defRPr sz="2000" kern="1200">
          <a:solidFill>
            <a:schemeClr val="tx2"/>
          </a:solidFill>
          <a:latin typeface="+mn-lt"/>
          <a:ea typeface="+mn-ea"/>
          <a:cs typeface="+mn-cs"/>
        </a:defRPr>
      </a:lvl1pPr>
      <a:lvl2pPr marL="457200" indent="-228600" algn="l" defTabSz="914400" rtl="0" eaLnBrk="1" latinLnBrk="0" hangingPunct="1">
        <a:spcBef>
          <a:spcPts val="600"/>
        </a:spcBef>
        <a:buClr>
          <a:schemeClr val="accent1">
            <a:lumMod val="50000"/>
          </a:schemeClr>
        </a:buClr>
        <a:buSzPct val="100000"/>
        <a:buFont typeface="Wingdings 2" pitchFamily="18" charset="2"/>
        <a:buChar char="¡"/>
        <a:defRPr sz="1800" kern="1200">
          <a:solidFill>
            <a:schemeClr val="tx2"/>
          </a:solidFill>
          <a:latin typeface="+mn-lt"/>
          <a:ea typeface="+mn-ea"/>
          <a:cs typeface="+mn-cs"/>
        </a:defRPr>
      </a:lvl2pPr>
      <a:lvl3pPr marL="685800" indent="-228600" algn="l" defTabSz="914400" rtl="0" eaLnBrk="1" latinLnBrk="0" hangingPunct="1">
        <a:spcBef>
          <a:spcPts val="600"/>
        </a:spcBef>
        <a:buClr>
          <a:schemeClr val="accent1"/>
        </a:buClr>
        <a:buSzPct val="100000"/>
        <a:buFont typeface="Wingdings 2" pitchFamily="18" charset="2"/>
        <a:buChar char="¡"/>
        <a:defRPr sz="1800" kern="1200">
          <a:solidFill>
            <a:schemeClr val="tx2"/>
          </a:solidFill>
          <a:latin typeface="+mn-lt"/>
          <a:ea typeface="+mn-ea"/>
          <a:cs typeface="+mn-cs"/>
        </a:defRPr>
      </a:lvl3pPr>
      <a:lvl4pPr marL="914400" indent="-228600" algn="l" defTabSz="914400" rtl="0" eaLnBrk="1" latinLnBrk="0" hangingPunct="1">
        <a:spcBef>
          <a:spcPts val="600"/>
        </a:spcBef>
        <a:buClr>
          <a:schemeClr val="accent1">
            <a:lumMod val="50000"/>
          </a:schemeClr>
        </a:buClr>
        <a:buSzPct val="100000"/>
        <a:buFont typeface="Wingdings 2" pitchFamily="18" charset="2"/>
        <a:buChar char="¡"/>
        <a:defRPr sz="1800" kern="1200">
          <a:solidFill>
            <a:schemeClr val="tx2"/>
          </a:solidFill>
          <a:latin typeface="+mn-lt"/>
          <a:ea typeface="+mn-ea"/>
          <a:cs typeface="+mn-cs"/>
        </a:defRPr>
      </a:lvl4pPr>
      <a:lvl5pPr marL="1143000" indent="-228600" algn="l" defTabSz="914400" rtl="0" eaLnBrk="1" latinLnBrk="0" hangingPunct="1">
        <a:spcBef>
          <a:spcPts val="600"/>
        </a:spcBef>
        <a:buClr>
          <a:schemeClr val="accent1"/>
        </a:buClr>
        <a:buSzPct val="100000"/>
        <a:buFont typeface="Wingdings 2" pitchFamily="18" charset="2"/>
        <a:buChar char="¡"/>
        <a:defRPr sz="1800" kern="1200">
          <a:solidFill>
            <a:schemeClr val="tx2"/>
          </a:solidFill>
          <a:latin typeface="+mn-lt"/>
          <a:ea typeface="+mn-ea"/>
          <a:cs typeface="+mn-cs"/>
        </a:defRPr>
      </a:lvl5pPr>
      <a:lvl6pPr marL="1377950" indent="-228600"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2"/>
          </a:solidFill>
          <a:latin typeface="+mn-lt"/>
          <a:ea typeface="+mn-ea"/>
          <a:cs typeface="+mn-cs"/>
        </a:defRPr>
      </a:lvl6pPr>
      <a:lvl7pPr marL="1603375" indent="-228600" algn="l" defTabSz="914400" rtl="0" eaLnBrk="1" latinLnBrk="0" hangingPunct="1">
        <a:spcBef>
          <a:spcPct val="20000"/>
        </a:spcBef>
        <a:buClr>
          <a:schemeClr val="accent1"/>
        </a:buClr>
        <a:buFont typeface="Wingdings 2" pitchFamily="18" charset="2"/>
        <a:buChar char=""/>
        <a:defRPr lang="en-US" sz="1800" kern="1200" dirty="0" smtClean="0">
          <a:solidFill>
            <a:schemeClr val="tx2"/>
          </a:solidFill>
          <a:latin typeface="+mn-lt"/>
          <a:ea typeface="+mn-ea"/>
          <a:cs typeface="+mn-cs"/>
        </a:defRPr>
      </a:lvl7pPr>
      <a:lvl8pPr marL="1830388" indent="-228600"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2"/>
          </a:solidFill>
          <a:latin typeface="+mn-lt"/>
          <a:ea typeface="+mn-ea"/>
          <a:cs typeface="+mn-cs"/>
        </a:defRPr>
      </a:lvl8pPr>
      <a:lvl9pPr marL="2057400" indent="-228600" algn="l" defTabSz="914400" rtl="0" eaLnBrk="1" latinLnBrk="0" hangingPunct="1">
        <a:spcBef>
          <a:spcPct val="20000"/>
        </a:spcBef>
        <a:buClr>
          <a:schemeClr val="accent1"/>
        </a:buClr>
        <a:buFont typeface="Wingdings 2" pitchFamily="18" charset="2"/>
        <a:buChar char=""/>
        <a:defRPr lang="en-US" sz="1800" kern="1200" dirty="0">
          <a:solidFill>
            <a:schemeClr val="tx2"/>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199" y="914400"/>
            <a:ext cx="6508377" cy="1143000"/>
          </a:xfrm>
          <a:prstGeom prst="rect">
            <a:avLst/>
          </a:prstGeom>
        </p:spPr>
        <p:txBody>
          <a:bodyPr vert="horz" lIns="91440" tIns="45720" rIns="91440" bIns="45720" rtlCol="0" anchor="b" anchorCtr="0">
            <a:noAutofit/>
          </a:bodyPr>
          <a:lstStyle/>
          <a:p>
            <a:r>
              <a:rPr lang="en-US"/>
              <a:t>Click to edit Master title style</a:t>
            </a:r>
            <a:endParaRPr/>
          </a:p>
        </p:txBody>
      </p:sp>
      <p:sp>
        <p:nvSpPr>
          <p:cNvPr id="3" name="Text Placeholder 2"/>
          <p:cNvSpPr>
            <a:spLocks noGrp="1"/>
          </p:cNvSpPr>
          <p:nvPr>
            <p:ph type="body" idx="1"/>
          </p:nvPr>
        </p:nvSpPr>
        <p:spPr>
          <a:xfrm>
            <a:off x="457199" y="2209801"/>
            <a:ext cx="6508377" cy="39163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7198659" y="6356352"/>
            <a:ext cx="1752600" cy="365125"/>
          </a:xfrm>
          <a:prstGeom prst="rect">
            <a:avLst/>
          </a:prstGeom>
        </p:spPr>
        <p:txBody>
          <a:bodyPr vert="horz" lIns="91440" tIns="45720" rIns="91440" bIns="45720" rtlCol="0" anchor="ctr"/>
          <a:lstStyle>
            <a:lvl1pPr algn="r">
              <a:defRPr sz="1100" b="1">
                <a:solidFill>
                  <a:schemeClr val="tx2">
                    <a:lumMod val="60000"/>
                    <a:lumOff val="40000"/>
                  </a:schemeClr>
                </a:solidFill>
              </a:defRPr>
            </a:lvl1pPr>
          </a:lstStyle>
          <a:p>
            <a:pPr defTabSz="914400"/>
            <a:fld id="{B1A24CD3-204F-4468-8EE4-28A6668D006A}" type="datetimeFigureOut">
              <a:rPr lang="en-US" smtClean="0">
                <a:solidFill>
                  <a:srgbClr val="333333">
                    <a:lumMod val="60000"/>
                    <a:lumOff val="40000"/>
                  </a:srgbClr>
                </a:solidFill>
                <a:latin typeface="Century Gothic"/>
              </a:rPr>
              <a:pPr defTabSz="914400"/>
              <a:t>11/22/2019</a:t>
            </a:fld>
            <a:endParaRPr lang="en-US">
              <a:solidFill>
                <a:srgbClr val="333333">
                  <a:lumMod val="60000"/>
                  <a:lumOff val="40000"/>
                </a:srgbClr>
              </a:solidFill>
              <a:latin typeface="Century Gothic"/>
            </a:endParaRPr>
          </a:p>
        </p:txBody>
      </p:sp>
      <p:sp>
        <p:nvSpPr>
          <p:cNvPr id="5" name="Footer Placeholder 4"/>
          <p:cNvSpPr>
            <a:spLocks noGrp="1"/>
          </p:cNvSpPr>
          <p:nvPr>
            <p:ph type="ftr" sz="quarter" idx="3"/>
          </p:nvPr>
        </p:nvSpPr>
        <p:spPr>
          <a:xfrm>
            <a:off x="174812" y="6356352"/>
            <a:ext cx="6007100" cy="365125"/>
          </a:xfrm>
          <a:prstGeom prst="rect">
            <a:avLst/>
          </a:prstGeom>
        </p:spPr>
        <p:txBody>
          <a:bodyPr vert="horz" lIns="91440" tIns="45720" rIns="91440" bIns="45720" rtlCol="0" anchor="ctr"/>
          <a:lstStyle>
            <a:lvl1pPr algn="l">
              <a:defRPr sz="1100" b="1">
                <a:solidFill>
                  <a:schemeClr val="tx2">
                    <a:lumMod val="60000"/>
                    <a:lumOff val="40000"/>
                  </a:schemeClr>
                </a:solidFill>
              </a:defRPr>
            </a:lvl1pPr>
          </a:lstStyle>
          <a:p>
            <a:pPr defTabSz="914400"/>
            <a:endParaRPr lang="en-US">
              <a:solidFill>
                <a:srgbClr val="333333">
                  <a:lumMod val="60000"/>
                  <a:lumOff val="40000"/>
                </a:srgbClr>
              </a:solidFill>
              <a:latin typeface="Century Gothic"/>
            </a:endParaRPr>
          </a:p>
        </p:txBody>
      </p:sp>
      <p:sp>
        <p:nvSpPr>
          <p:cNvPr id="6" name="Slide Number Placeholder 5"/>
          <p:cNvSpPr>
            <a:spLocks noGrp="1"/>
          </p:cNvSpPr>
          <p:nvPr>
            <p:ph type="sldNum" sz="quarter" idx="4"/>
          </p:nvPr>
        </p:nvSpPr>
        <p:spPr>
          <a:xfrm>
            <a:off x="8256494" y="361016"/>
            <a:ext cx="506506" cy="365125"/>
          </a:xfrm>
          <a:prstGeom prst="rect">
            <a:avLst/>
          </a:prstGeom>
        </p:spPr>
        <p:txBody>
          <a:bodyPr vert="horz" lIns="91440" tIns="45720" rIns="91440" bIns="45720" rtlCol="0" anchor="ctr"/>
          <a:lstStyle>
            <a:lvl1pPr algn="r">
              <a:defRPr sz="2200" b="1">
                <a:solidFill>
                  <a:schemeClr val="bg1"/>
                </a:solidFill>
              </a:defRPr>
            </a:lvl1pPr>
          </a:lstStyle>
          <a:p>
            <a:pPr defTabSz="914400"/>
            <a:fld id="{57AF16DE-A0D5-4438-950F-5B1E159C2C28}" type="slidenum">
              <a:rPr lang="en-US" smtClean="0">
                <a:solidFill>
                  <a:prstClr val="white"/>
                </a:solidFill>
                <a:latin typeface="Century Gothic"/>
              </a:rPr>
              <a:pPr defTabSz="914400"/>
              <a:t>‹#›</a:t>
            </a:fld>
            <a:endParaRPr lang="en-US">
              <a:solidFill>
                <a:prstClr val="white"/>
              </a:solidFill>
              <a:latin typeface="Century Gothic"/>
            </a:endParaRPr>
          </a:p>
        </p:txBody>
      </p:sp>
    </p:spTree>
    <p:extLst>
      <p:ext uri="{BB962C8B-B14F-4D97-AF65-F5344CB8AC3E}">
        <p14:creationId xmlns:p14="http://schemas.microsoft.com/office/powerpoint/2010/main" val="2310146125"/>
      </p:ext>
    </p:extLst>
  </p:cSld>
  <p:clrMap bg1="lt1" tx1="dk1" bg2="lt2" tx2="dk2" accent1="accent1" accent2="accent2" accent3="accent3" accent4="accent4" accent5="accent5" accent6="accent6" hlink="hlink" folHlink="folHlink"/>
  <p:sldLayoutIdLst>
    <p:sldLayoutId id="2147484273" r:id="rId1"/>
  </p:sldLayoutIdLst>
  <p:txStyles>
    <p:titleStyle>
      <a:lvl1pPr algn="l" defTabSz="914400" rtl="0" eaLnBrk="1" latinLnBrk="0" hangingPunct="1">
        <a:spcBef>
          <a:spcPct val="0"/>
        </a:spcBef>
        <a:buNone/>
        <a:defRPr sz="3600" kern="1200">
          <a:solidFill>
            <a:schemeClr val="accent1"/>
          </a:solidFill>
          <a:latin typeface="+mj-lt"/>
          <a:ea typeface="+mj-ea"/>
          <a:cs typeface="+mj-cs"/>
        </a:defRPr>
      </a:lvl1pPr>
    </p:titleStyle>
    <p:bodyStyle>
      <a:lvl1pPr marL="228600" indent="-228600" algn="l" defTabSz="914400" rtl="0" eaLnBrk="1" latinLnBrk="0" hangingPunct="1">
        <a:spcBef>
          <a:spcPts val="1800"/>
        </a:spcBef>
        <a:buClr>
          <a:schemeClr val="accent1"/>
        </a:buClr>
        <a:buSzPct val="100000"/>
        <a:buFont typeface="Wingdings 2" pitchFamily="18" charset="2"/>
        <a:buChar char="¡"/>
        <a:defRPr sz="2000" kern="1200">
          <a:solidFill>
            <a:schemeClr val="tx2"/>
          </a:solidFill>
          <a:latin typeface="+mn-lt"/>
          <a:ea typeface="+mn-ea"/>
          <a:cs typeface="+mn-cs"/>
        </a:defRPr>
      </a:lvl1pPr>
      <a:lvl2pPr marL="457200" indent="-228600" algn="l" defTabSz="914400" rtl="0" eaLnBrk="1" latinLnBrk="0" hangingPunct="1">
        <a:spcBef>
          <a:spcPts val="600"/>
        </a:spcBef>
        <a:buClr>
          <a:schemeClr val="accent1">
            <a:lumMod val="50000"/>
          </a:schemeClr>
        </a:buClr>
        <a:buSzPct val="100000"/>
        <a:buFont typeface="Wingdings 2" pitchFamily="18" charset="2"/>
        <a:buChar char="¡"/>
        <a:defRPr sz="1800" kern="1200">
          <a:solidFill>
            <a:schemeClr val="tx2"/>
          </a:solidFill>
          <a:latin typeface="+mn-lt"/>
          <a:ea typeface="+mn-ea"/>
          <a:cs typeface="+mn-cs"/>
        </a:defRPr>
      </a:lvl2pPr>
      <a:lvl3pPr marL="685800" indent="-228600" algn="l" defTabSz="914400" rtl="0" eaLnBrk="1" latinLnBrk="0" hangingPunct="1">
        <a:spcBef>
          <a:spcPts val="600"/>
        </a:spcBef>
        <a:buClr>
          <a:schemeClr val="accent1"/>
        </a:buClr>
        <a:buSzPct val="100000"/>
        <a:buFont typeface="Wingdings 2" pitchFamily="18" charset="2"/>
        <a:buChar char="¡"/>
        <a:defRPr sz="1800" kern="1200">
          <a:solidFill>
            <a:schemeClr val="tx2"/>
          </a:solidFill>
          <a:latin typeface="+mn-lt"/>
          <a:ea typeface="+mn-ea"/>
          <a:cs typeface="+mn-cs"/>
        </a:defRPr>
      </a:lvl3pPr>
      <a:lvl4pPr marL="914400" indent="-228600" algn="l" defTabSz="914400" rtl="0" eaLnBrk="1" latinLnBrk="0" hangingPunct="1">
        <a:spcBef>
          <a:spcPts val="600"/>
        </a:spcBef>
        <a:buClr>
          <a:schemeClr val="accent1">
            <a:lumMod val="50000"/>
          </a:schemeClr>
        </a:buClr>
        <a:buSzPct val="100000"/>
        <a:buFont typeface="Wingdings 2" pitchFamily="18" charset="2"/>
        <a:buChar char="¡"/>
        <a:defRPr sz="1800" kern="1200">
          <a:solidFill>
            <a:schemeClr val="tx2"/>
          </a:solidFill>
          <a:latin typeface="+mn-lt"/>
          <a:ea typeface="+mn-ea"/>
          <a:cs typeface="+mn-cs"/>
        </a:defRPr>
      </a:lvl4pPr>
      <a:lvl5pPr marL="1143000" indent="-228600" algn="l" defTabSz="914400" rtl="0" eaLnBrk="1" latinLnBrk="0" hangingPunct="1">
        <a:spcBef>
          <a:spcPts val="600"/>
        </a:spcBef>
        <a:buClr>
          <a:schemeClr val="accent1"/>
        </a:buClr>
        <a:buSzPct val="100000"/>
        <a:buFont typeface="Wingdings 2" pitchFamily="18" charset="2"/>
        <a:buChar char="¡"/>
        <a:defRPr sz="1800" kern="1200">
          <a:solidFill>
            <a:schemeClr val="tx2"/>
          </a:solidFill>
          <a:latin typeface="+mn-lt"/>
          <a:ea typeface="+mn-ea"/>
          <a:cs typeface="+mn-cs"/>
        </a:defRPr>
      </a:lvl5pPr>
      <a:lvl6pPr marL="1377950" indent="-228600"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2"/>
          </a:solidFill>
          <a:latin typeface="+mn-lt"/>
          <a:ea typeface="+mn-ea"/>
          <a:cs typeface="+mn-cs"/>
        </a:defRPr>
      </a:lvl6pPr>
      <a:lvl7pPr marL="1603375" indent="-228600" algn="l" defTabSz="914400" rtl="0" eaLnBrk="1" latinLnBrk="0" hangingPunct="1">
        <a:spcBef>
          <a:spcPct val="20000"/>
        </a:spcBef>
        <a:buClr>
          <a:schemeClr val="accent1"/>
        </a:buClr>
        <a:buFont typeface="Wingdings 2" pitchFamily="18" charset="2"/>
        <a:buChar char=""/>
        <a:defRPr lang="en-US" sz="1800" kern="1200" dirty="0" smtClean="0">
          <a:solidFill>
            <a:schemeClr val="tx2"/>
          </a:solidFill>
          <a:latin typeface="+mn-lt"/>
          <a:ea typeface="+mn-ea"/>
          <a:cs typeface="+mn-cs"/>
        </a:defRPr>
      </a:lvl7pPr>
      <a:lvl8pPr marL="1830388" indent="-228600"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2"/>
          </a:solidFill>
          <a:latin typeface="+mn-lt"/>
          <a:ea typeface="+mn-ea"/>
          <a:cs typeface="+mn-cs"/>
        </a:defRPr>
      </a:lvl8pPr>
      <a:lvl9pPr marL="2057400" indent="-228600" algn="l" defTabSz="914400" rtl="0" eaLnBrk="1" latinLnBrk="0" hangingPunct="1">
        <a:spcBef>
          <a:spcPct val="20000"/>
        </a:spcBef>
        <a:buClr>
          <a:schemeClr val="accent1"/>
        </a:buClr>
        <a:buFont typeface="Wingdings 2" pitchFamily="18" charset="2"/>
        <a:buChar char=""/>
        <a:defRPr lang="en-US" sz="1800" kern="1200" dirty="0">
          <a:solidFill>
            <a:schemeClr val="tx2"/>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11/22/2019</a:t>
            </a:fld>
            <a:endParaRPr lang="en-US" dirty="0"/>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3196188653"/>
      </p:ext>
    </p:extLst>
  </p:cSld>
  <p:clrMap bg1="lt1" tx1="dk1" bg2="lt2" tx2="dk2" accent1="accent1" accent2="accent2" accent3="accent3" accent4="accent4" accent5="accent5" accent6="accent6" hlink="hlink" folHlink="folHlink"/>
  <p:sldLayoutIdLst>
    <p:sldLayoutId id="2147484328" r:id="rId1"/>
    <p:sldLayoutId id="2147484329" r:id="rId2"/>
    <p:sldLayoutId id="2147484330" r:id="rId3"/>
    <p:sldLayoutId id="2147484331" r:id="rId4"/>
    <p:sldLayoutId id="2147484332" r:id="rId5"/>
    <p:sldLayoutId id="2147484333" r:id="rId6"/>
    <p:sldLayoutId id="2147484334" r:id="rId7"/>
    <p:sldLayoutId id="2147484335" r:id="rId8"/>
    <p:sldLayoutId id="2147484336" r:id="rId9"/>
    <p:sldLayoutId id="2147484337" r:id="rId10"/>
    <p:sldLayoutId id="2147484338" r:id="rId11"/>
    <p:sldLayoutId id="2147484339" r:id="rId12"/>
    <p:sldLayoutId id="2147484340" r:id="rId13"/>
    <p:sldLayoutId id="2147484341" r:id="rId14"/>
    <p:sldLayoutId id="2147484342" r:id="rId15"/>
    <p:sldLayoutId id="2147484343"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03173384"/>
      </p:ext>
    </p:extLst>
  </p:cSld>
  <p:clrMap bg1="lt1" tx1="dk1" bg2="lt2" tx2="dk2" accent1="accent1" accent2="accent2" accent3="accent3" accent4="accent4" accent5="accent5" accent6="accent6" hlink="hlink" folHlink="folHlink"/>
  <p:transition>
    <p:fade/>
  </p:transition>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Myriad Web Pro"/>
        </a:defRPr>
      </a:lvl2pPr>
      <a:lvl3pPr algn="ctr" rtl="0" eaLnBrk="0" fontAlgn="base" hangingPunct="0">
        <a:spcBef>
          <a:spcPct val="0"/>
        </a:spcBef>
        <a:spcAft>
          <a:spcPct val="0"/>
        </a:spcAft>
        <a:defRPr sz="4400">
          <a:solidFill>
            <a:schemeClr val="tx1"/>
          </a:solidFill>
          <a:latin typeface="Myriad Web Pro"/>
        </a:defRPr>
      </a:lvl3pPr>
      <a:lvl4pPr algn="ctr" rtl="0" eaLnBrk="0" fontAlgn="base" hangingPunct="0">
        <a:spcBef>
          <a:spcPct val="0"/>
        </a:spcBef>
        <a:spcAft>
          <a:spcPct val="0"/>
        </a:spcAft>
        <a:defRPr sz="4400">
          <a:solidFill>
            <a:schemeClr val="tx1"/>
          </a:solidFill>
          <a:latin typeface="Myriad Web Pro"/>
        </a:defRPr>
      </a:lvl4pPr>
      <a:lvl5pPr algn="ctr" rtl="0" eaLnBrk="0" fontAlgn="base" hangingPunct="0">
        <a:spcBef>
          <a:spcPct val="0"/>
        </a:spcBef>
        <a:spcAft>
          <a:spcPct val="0"/>
        </a:spcAft>
        <a:defRPr sz="4400">
          <a:solidFill>
            <a:schemeClr val="tx1"/>
          </a:solidFill>
          <a:latin typeface="Myriad Web Pro"/>
        </a:defRPr>
      </a:lvl5pPr>
      <a:lvl6pPr marL="457200" algn="ctr" rtl="0" fontAlgn="base">
        <a:spcBef>
          <a:spcPct val="0"/>
        </a:spcBef>
        <a:spcAft>
          <a:spcPct val="0"/>
        </a:spcAft>
        <a:defRPr sz="4400">
          <a:solidFill>
            <a:schemeClr val="tx1"/>
          </a:solidFill>
          <a:latin typeface="Myriad Web Pro"/>
        </a:defRPr>
      </a:lvl6pPr>
      <a:lvl7pPr marL="914400" algn="ctr" rtl="0" fontAlgn="base">
        <a:spcBef>
          <a:spcPct val="0"/>
        </a:spcBef>
        <a:spcAft>
          <a:spcPct val="0"/>
        </a:spcAft>
        <a:defRPr sz="4400">
          <a:solidFill>
            <a:schemeClr val="tx1"/>
          </a:solidFill>
          <a:latin typeface="Myriad Web Pro"/>
        </a:defRPr>
      </a:lvl7pPr>
      <a:lvl8pPr marL="1371600" algn="ctr" rtl="0" fontAlgn="base">
        <a:spcBef>
          <a:spcPct val="0"/>
        </a:spcBef>
        <a:spcAft>
          <a:spcPct val="0"/>
        </a:spcAft>
        <a:defRPr sz="4400">
          <a:solidFill>
            <a:schemeClr val="tx1"/>
          </a:solidFill>
          <a:latin typeface="Myriad Web Pro"/>
        </a:defRPr>
      </a:lvl8pPr>
      <a:lvl9pPr marL="1828800" algn="ctr" rtl="0" fontAlgn="base">
        <a:spcBef>
          <a:spcPct val="0"/>
        </a:spcBef>
        <a:spcAft>
          <a:spcPct val="0"/>
        </a:spcAft>
        <a:defRPr sz="4400">
          <a:solidFill>
            <a:schemeClr val="tx1"/>
          </a:solidFill>
          <a:latin typeface="Myriad Web Pro"/>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7"/>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74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1" fontAlgn="auto" hangingPunct="1">
              <a:spcBef>
                <a:spcPts val="0"/>
              </a:spcBef>
              <a:spcAft>
                <a:spcPts val="0"/>
              </a:spcAft>
            </a:pPr>
            <a:fld id="{9AFBEFE7-D7BE-42A8-968A-8916DDE0246A}" type="datetimeFigureOut">
              <a:rPr lang="en-US" smtClean="0">
                <a:solidFill>
                  <a:prstClr val="black">
                    <a:tint val="75000"/>
                  </a:prstClr>
                </a:solidFill>
                <a:latin typeface="Calibri"/>
                <a:ea typeface="+mn-ea"/>
              </a:rPr>
              <a:pPr eaLnBrk="1" fontAlgn="auto" hangingPunct="1">
                <a:spcBef>
                  <a:spcPts val="0"/>
                </a:spcBef>
                <a:spcAft>
                  <a:spcPts val="0"/>
                </a:spcAft>
              </a:pPr>
              <a:t>11/22/2019</a:t>
            </a:fld>
            <a:endParaRPr lang="en-US">
              <a:solidFill>
                <a:prstClr val="black">
                  <a:tint val="75000"/>
                </a:prstClr>
              </a:solidFill>
              <a:latin typeface="Calibri"/>
              <a:ea typeface="+mn-ea"/>
            </a:endParaRPr>
          </a:p>
        </p:txBody>
      </p:sp>
      <p:sp>
        <p:nvSpPr>
          <p:cNvPr id="5" name="Footer Placeholder 4"/>
          <p:cNvSpPr>
            <a:spLocks noGrp="1"/>
          </p:cNvSpPr>
          <p:nvPr>
            <p:ph type="ftr" sz="quarter" idx="3"/>
          </p:nvPr>
        </p:nvSpPr>
        <p:spPr>
          <a:xfrm>
            <a:off x="3124200" y="635674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1" fontAlgn="auto" hangingPunct="1">
              <a:spcBef>
                <a:spcPts val="0"/>
              </a:spcBef>
              <a:spcAft>
                <a:spcPts val="0"/>
              </a:spcAft>
            </a:pPr>
            <a:endParaRPr lang="en-US">
              <a:solidFill>
                <a:prstClr val="black">
                  <a:tint val="75000"/>
                </a:prstClr>
              </a:solidFill>
              <a:latin typeface="Calibri"/>
              <a:ea typeface="+mn-ea"/>
            </a:endParaRPr>
          </a:p>
        </p:txBody>
      </p:sp>
      <p:sp>
        <p:nvSpPr>
          <p:cNvPr id="6" name="Slide Number Placeholder 5"/>
          <p:cNvSpPr>
            <a:spLocks noGrp="1"/>
          </p:cNvSpPr>
          <p:nvPr>
            <p:ph type="sldNum" sz="quarter" idx="4"/>
          </p:nvPr>
        </p:nvSpPr>
        <p:spPr>
          <a:xfrm>
            <a:off x="6553200" y="635674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1" fontAlgn="auto" hangingPunct="1">
              <a:spcBef>
                <a:spcPts val="0"/>
              </a:spcBef>
              <a:spcAft>
                <a:spcPts val="0"/>
              </a:spcAft>
            </a:pPr>
            <a:fld id="{A96F1971-DC38-48C7-BE2B-C7E9BD1013C3}" type="slidenum">
              <a:rPr lang="en-US" smtClean="0">
                <a:solidFill>
                  <a:prstClr val="black">
                    <a:tint val="75000"/>
                  </a:prstClr>
                </a:solidFill>
                <a:latin typeface="Calibri"/>
                <a:ea typeface="+mn-ea"/>
              </a:rPr>
              <a:pPr eaLnBrk="1" fontAlgn="auto" hangingPunct="1">
                <a:spcBef>
                  <a:spcPts val="0"/>
                </a:spcBef>
                <a:spcAft>
                  <a:spcPts val="0"/>
                </a:spcAft>
              </a:pPr>
              <a:t>‹#›</a:t>
            </a:fld>
            <a:endParaRPr lang="en-US">
              <a:solidFill>
                <a:prstClr val="black">
                  <a:tint val="75000"/>
                </a:prstClr>
              </a:solidFill>
              <a:latin typeface="Calibri"/>
              <a:ea typeface="+mn-ea"/>
            </a:endParaRPr>
          </a:p>
        </p:txBody>
      </p:sp>
    </p:spTree>
    <p:extLst>
      <p:ext uri="{BB962C8B-B14F-4D97-AF65-F5344CB8AC3E}">
        <p14:creationId xmlns:p14="http://schemas.microsoft.com/office/powerpoint/2010/main" val="424307357"/>
      </p:ext>
    </p:extLst>
  </p:cSld>
  <p:clrMap bg1="lt1" tx1="dk1" bg2="lt2" tx2="dk2" accent1="accent1" accent2="accent2" accent3="accent3" accent4="accent4" accent5="accent5" accent6="accent6" hlink="hlink" folHlink="folHlink"/>
  <p:sldLayoutIdLst>
    <p:sldLayoutId id="2147484113"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7"/>
            <a:ext cx="8229600" cy="114300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457200" y="1447800"/>
            <a:ext cx="8229600" cy="436168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6" name="Picture 5" descr="MSMGF-Ppt-FooterLogo.png"/>
          <p:cNvPicPr>
            <a:picLocks noChangeAspect="1"/>
          </p:cNvPicPr>
          <p:nvPr userDrawn="1"/>
        </p:nvPicPr>
        <p:blipFill>
          <a:blip r:embed="rId2"/>
          <a:stretch>
            <a:fillRect/>
          </a:stretch>
        </p:blipFill>
        <p:spPr>
          <a:xfrm>
            <a:off x="8153400" y="6019800"/>
            <a:ext cx="720000" cy="720000"/>
          </a:xfrm>
          <a:prstGeom prst="rect">
            <a:avLst/>
          </a:prstGeom>
        </p:spPr>
      </p:pic>
    </p:spTree>
    <p:extLst>
      <p:ext uri="{BB962C8B-B14F-4D97-AF65-F5344CB8AC3E}">
        <p14:creationId xmlns:p14="http://schemas.microsoft.com/office/powerpoint/2010/main" val="2602893593"/>
      </p:ext>
    </p:extLst>
  </p:cSld>
  <p:clrMap bg1="lt1" tx1="dk1" bg2="lt2" tx2="dk2" accent1="accent1" accent2="accent2" accent3="accent3" accent4="accent4" accent5="accent5" accent6="accent6" hlink="hlink" folHlink="folHlink"/>
  <p:hf sldNum="0" hdr="0" ftr="0" dt="0"/>
  <p:txStyles>
    <p:titleStyle>
      <a:lvl1pPr algn="l" defTabSz="457200" rtl="0" eaLnBrk="1" latinLnBrk="0" hangingPunct="1">
        <a:lnSpc>
          <a:spcPct val="100000"/>
        </a:lnSpc>
        <a:spcBef>
          <a:spcPct val="0"/>
        </a:spcBef>
        <a:buNone/>
        <a:defRPr sz="3600" b="1" kern="1200" cap="all">
          <a:solidFill>
            <a:schemeClr val="tx1"/>
          </a:solidFill>
          <a:latin typeface="Arial"/>
          <a:ea typeface="+mj-ea"/>
          <a:cs typeface="Arial"/>
        </a:defRPr>
      </a:lvl1pPr>
    </p:titleStyle>
    <p:bodyStyle>
      <a:lvl1pPr marL="0" indent="0" algn="l" defTabSz="457200" rtl="0" eaLnBrk="1" latinLnBrk="0" hangingPunct="1">
        <a:spcBef>
          <a:spcPct val="20000"/>
        </a:spcBef>
        <a:buFontTx/>
        <a:buNone/>
        <a:defRPr sz="2800" b="1" kern="1200">
          <a:solidFill>
            <a:schemeClr val="accent1"/>
          </a:solidFill>
          <a:latin typeface="Arial"/>
          <a:ea typeface="+mn-ea"/>
          <a:cs typeface="Arial"/>
        </a:defRPr>
      </a:lvl1pPr>
      <a:lvl2pPr marL="0" indent="0" algn="l" defTabSz="457200" rtl="0" eaLnBrk="1" latinLnBrk="0" hangingPunct="1">
        <a:spcBef>
          <a:spcPct val="20000"/>
        </a:spcBef>
        <a:buFontTx/>
        <a:buNone/>
        <a:defRPr sz="2600" kern="1200">
          <a:solidFill>
            <a:schemeClr val="tx2"/>
          </a:solidFill>
          <a:latin typeface="Arial"/>
          <a:ea typeface="+mn-ea"/>
          <a:cs typeface="Arial"/>
        </a:defRPr>
      </a:lvl2pPr>
      <a:lvl3pPr marL="228600" indent="-228600" algn="l" defTabSz="457200" rtl="0" eaLnBrk="1" latinLnBrk="0" hangingPunct="1">
        <a:spcBef>
          <a:spcPct val="20000"/>
        </a:spcBef>
        <a:buFont typeface="Arial"/>
        <a:buChar char="•"/>
        <a:defRPr sz="2600" kern="1200">
          <a:solidFill>
            <a:schemeClr val="tx2"/>
          </a:solidFill>
          <a:latin typeface="Arial"/>
          <a:ea typeface="+mn-ea"/>
          <a:cs typeface="Arial"/>
        </a:defRPr>
      </a:lvl3pPr>
      <a:lvl4pPr marL="457200" indent="0" algn="l" defTabSz="457200" rtl="0" eaLnBrk="1" latinLnBrk="0" hangingPunct="1">
        <a:spcBef>
          <a:spcPct val="20000"/>
        </a:spcBef>
        <a:buFontTx/>
        <a:buNone/>
        <a:defRPr sz="2000" kern="1200">
          <a:solidFill>
            <a:schemeClr val="tx2"/>
          </a:solidFill>
          <a:latin typeface="Arial"/>
          <a:ea typeface="+mn-ea"/>
          <a:cs typeface="Arial"/>
        </a:defRPr>
      </a:lvl4pPr>
      <a:lvl5pPr marL="685800" indent="-228600" algn="l" defTabSz="457200" rtl="0" eaLnBrk="1" latinLnBrk="0" hangingPunct="1">
        <a:spcBef>
          <a:spcPct val="20000"/>
        </a:spcBef>
        <a:buFont typeface="Arial"/>
        <a:buChar char="•"/>
        <a:defRPr sz="2000" kern="1200">
          <a:solidFill>
            <a:schemeClr val="tx2"/>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7"/>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74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eaLnBrk="1" fontAlgn="auto" hangingPunct="1">
              <a:spcBef>
                <a:spcPts val="0"/>
              </a:spcBef>
              <a:spcAft>
                <a:spcPts val="0"/>
              </a:spcAft>
            </a:pPr>
            <a:fld id="{537657EC-5B01-AE4A-B2DC-4F5877864FA2}" type="datetimeFigureOut">
              <a:rPr lang="en-US" smtClean="0">
                <a:solidFill>
                  <a:prstClr val="black">
                    <a:tint val="75000"/>
                  </a:prstClr>
                </a:solidFill>
                <a:latin typeface="Calibri"/>
                <a:ea typeface="+mn-ea"/>
              </a:rPr>
              <a:pPr defTabSz="457200" eaLnBrk="1" fontAlgn="auto" hangingPunct="1">
                <a:spcBef>
                  <a:spcPts val="0"/>
                </a:spcBef>
                <a:spcAft>
                  <a:spcPts val="0"/>
                </a:spcAft>
              </a:pPr>
              <a:t>11/22/2019</a:t>
            </a:fld>
            <a:endParaRPr lang="en-US">
              <a:solidFill>
                <a:prstClr val="black">
                  <a:tint val="75000"/>
                </a:prstClr>
              </a:solidFill>
              <a:latin typeface="Calibri"/>
              <a:ea typeface="+mn-ea"/>
            </a:endParaRPr>
          </a:p>
        </p:txBody>
      </p:sp>
      <p:sp>
        <p:nvSpPr>
          <p:cNvPr id="5" name="Footer Placeholder 4"/>
          <p:cNvSpPr>
            <a:spLocks noGrp="1"/>
          </p:cNvSpPr>
          <p:nvPr>
            <p:ph type="ftr" sz="quarter" idx="3"/>
          </p:nvPr>
        </p:nvSpPr>
        <p:spPr>
          <a:xfrm>
            <a:off x="3124200" y="635674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eaLnBrk="1" fontAlgn="auto" hangingPunct="1">
              <a:spcBef>
                <a:spcPts val="0"/>
              </a:spcBef>
              <a:spcAft>
                <a:spcPts val="0"/>
              </a:spcAft>
            </a:pPr>
            <a:endParaRPr lang="en-US">
              <a:solidFill>
                <a:prstClr val="black">
                  <a:tint val="75000"/>
                </a:prstClr>
              </a:solidFill>
              <a:latin typeface="Calibri"/>
              <a:ea typeface="+mn-ea"/>
            </a:endParaRPr>
          </a:p>
        </p:txBody>
      </p:sp>
      <p:sp>
        <p:nvSpPr>
          <p:cNvPr id="6" name="Slide Number Placeholder 5"/>
          <p:cNvSpPr>
            <a:spLocks noGrp="1"/>
          </p:cNvSpPr>
          <p:nvPr>
            <p:ph type="sldNum" sz="quarter" idx="4"/>
          </p:nvPr>
        </p:nvSpPr>
        <p:spPr>
          <a:xfrm>
            <a:off x="6553200" y="635674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eaLnBrk="1" fontAlgn="auto" hangingPunct="1">
              <a:spcBef>
                <a:spcPts val="0"/>
              </a:spcBef>
              <a:spcAft>
                <a:spcPts val="0"/>
              </a:spcAft>
            </a:pPr>
            <a:fld id="{F3708CE7-2E33-2C45-86A4-A25C04C55A6C}" type="slidenum">
              <a:rPr lang="en-US" smtClean="0">
                <a:solidFill>
                  <a:prstClr val="black">
                    <a:tint val="75000"/>
                  </a:prstClr>
                </a:solidFill>
                <a:latin typeface="Calibri"/>
                <a:ea typeface="+mn-ea"/>
              </a:rPr>
              <a:pPr defTabSz="457200" eaLnBrk="1" fontAlgn="auto" hangingPunct="1">
                <a:spcBef>
                  <a:spcPts val="0"/>
                </a:spcBef>
                <a:spcAft>
                  <a:spcPts val="0"/>
                </a:spcAft>
              </a:pPr>
              <a:t>‹#›</a:t>
            </a:fld>
            <a:endParaRPr lang="en-US">
              <a:solidFill>
                <a:prstClr val="black">
                  <a:tint val="75000"/>
                </a:prstClr>
              </a:solidFill>
              <a:latin typeface="Calibri"/>
              <a:ea typeface="+mn-ea"/>
            </a:endParaRPr>
          </a:p>
        </p:txBody>
      </p:sp>
    </p:spTree>
    <p:extLst>
      <p:ext uri="{BB962C8B-B14F-4D97-AF65-F5344CB8AC3E}">
        <p14:creationId xmlns:p14="http://schemas.microsoft.com/office/powerpoint/2010/main" val="3428233626"/>
      </p:ext>
    </p:extLst>
  </p:cSld>
  <p:clrMap bg1="lt1" tx1="dk1" bg2="lt2" tx2="dk2" accent1="accent1" accent2="accent2" accent3="accent3" accent4="accent4" accent5="accent5" accent6="accent6" hlink="hlink" folHlink="folHlink"/>
  <p:sldLayoutIdLst>
    <p:sldLayoutId id="2147484136"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1266" name="Picture 9" descr="Presentation_Template_Innerpage_new"/>
          <p:cNvPicPr>
            <a:picLocks noChangeAspect="1" noChangeArrowheads="1"/>
          </p:cNvPicPr>
          <p:nvPr/>
        </p:nvPicPr>
        <p:blipFill>
          <a:blip r:embed="rId2">
            <a:extLst>
              <a:ext uri="{28A0092B-C50C-407E-A947-70E740481C1C}">
                <a14:useLocalDpi xmlns:a14="http://schemas.microsoft.com/office/drawing/2010/main" val="0"/>
              </a:ext>
            </a:extLst>
          </a:blip>
          <a:srcRect t="45416"/>
          <a:stretch>
            <a:fillRect/>
          </a:stretch>
        </p:blipFill>
        <p:spPr bwMode="auto">
          <a:xfrm>
            <a:off x="0" y="3114675"/>
            <a:ext cx="9144000" cy="374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7" name="Picture 10"/>
          <p:cNvPicPr>
            <a:picLocks noChangeArrowheads="1"/>
          </p:cNvPicPr>
          <p:nvPr/>
        </p:nvPicPr>
        <p:blipFill>
          <a:blip r:embed="rId3">
            <a:clrChange>
              <a:clrFrom>
                <a:srgbClr val="FFFFFF"/>
              </a:clrFrom>
              <a:clrTo>
                <a:srgbClr val="FFFFFF">
                  <a:alpha val="0"/>
                </a:srgbClr>
              </a:clrTo>
            </a:clrChange>
            <a:lum bright="-6000"/>
            <a:extLst>
              <a:ext uri="{28A0092B-C50C-407E-A947-70E740481C1C}">
                <a14:useLocalDpi xmlns:a14="http://schemas.microsoft.com/office/drawing/2010/main" val="0"/>
              </a:ext>
            </a:extLst>
          </a:blip>
          <a:srcRect/>
          <a:stretch>
            <a:fillRect/>
          </a:stretch>
        </p:blipFill>
        <p:spPr bwMode="auto">
          <a:xfrm>
            <a:off x="8096250" y="107950"/>
            <a:ext cx="882650" cy="79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8" name="Rectangle 2"/>
          <p:cNvSpPr>
            <a:spLocks noGrp="1" noChangeArrowheads="1"/>
          </p:cNvSpPr>
          <p:nvPr>
            <p:ph type="title"/>
          </p:nvPr>
        </p:nvSpPr>
        <p:spPr bwMode="auto">
          <a:xfrm>
            <a:off x="323850" y="142875"/>
            <a:ext cx="82296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edit Master title style</a:t>
            </a:r>
            <a:endParaRPr lang="en-GB" altLang="en-US"/>
          </a:p>
        </p:txBody>
      </p:sp>
      <p:sp>
        <p:nvSpPr>
          <p:cNvPr id="11269" name="Rectangle 3"/>
          <p:cNvSpPr>
            <a:spLocks noGrp="1" noChangeArrowheads="1"/>
          </p:cNvSpPr>
          <p:nvPr>
            <p:ph type="body" idx="1"/>
          </p:nvPr>
        </p:nvSpPr>
        <p:spPr bwMode="auto">
          <a:xfrm>
            <a:off x="323850" y="1079500"/>
            <a:ext cx="8526463" cy="516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altLang="en-US"/>
              <a:t>Click to edit Master text styles</a:t>
            </a:r>
          </a:p>
        </p:txBody>
      </p:sp>
    </p:spTree>
    <p:extLst>
      <p:ext uri="{BB962C8B-B14F-4D97-AF65-F5344CB8AC3E}">
        <p14:creationId xmlns:p14="http://schemas.microsoft.com/office/powerpoint/2010/main" val="2646633854"/>
      </p:ext>
    </p:extLst>
  </p:cSld>
  <p:clrMap bg1="lt1" tx1="dk1" bg2="lt2" tx2="dk2" accent1="accent1" accent2="accent2" accent3="accent3" accent4="accent4" accent5="accent5" accent6="accent6" hlink="hlink" folHlink="folHlink"/>
  <p:hf hdr="0" ftr="0" dt="0"/>
  <p:txStyles>
    <p:titleStyle>
      <a:lvl1pPr algn="l" rtl="0" eaLnBrk="0" fontAlgn="base" hangingPunct="0">
        <a:lnSpc>
          <a:spcPct val="90000"/>
        </a:lnSpc>
        <a:spcBef>
          <a:spcPct val="0"/>
        </a:spcBef>
        <a:spcAft>
          <a:spcPct val="0"/>
        </a:spcAft>
        <a:defRPr sz="2800" b="1">
          <a:solidFill>
            <a:srgbClr val="333333"/>
          </a:solidFill>
          <a:latin typeface="Tahoma" pitchFamily="34" charset="0"/>
          <a:ea typeface="+mj-ea"/>
          <a:cs typeface="Tahoma" pitchFamily="34" charset="0"/>
        </a:defRPr>
      </a:lvl1pPr>
      <a:lvl2pPr algn="l" rtl="0" eaLnBrk="0" fontAlgn="base" hangingPunct="0">
        <a:lnSpc>
          <a:spcPct val="90000"/>
        </a:lnSpc>
        <a:spcBef>
          <a:spcPct val="0"/>
        </a:spcBef>
        <a:spcAft>
          <a:spcPct val="0"/>
        </a:spcAft>
        <a:defRPr sz="2800" b="1">
          <a:solidFill>
            <a:srgbClr val="333333"/>
          </a:solidFill>
          <a:latin typeface="Tahoma" pitchFamily="34" charset="0"/>
          <a:cs typeface="Tahoma" pitchFamily="34" charset="0"/>
        </a:defRPr>
      </a:lvl2pPr>
      <a:lvl3pPr algn="l" rtl="0" eaLnBrk="0" fontAlgn="base" hangingPunct="0">
        <a:lnSpc>
          <a:spcPct val="90000"/>
        </a:lnSpc>
        <a:spcBef>
          <a:spcPct val="0"/>
        </a:spcBef>
        <a:spcAft>
          <a:spcPct val="0"/>
        </a:spcAft>
        <a:defRPr sz="2800" b="1">
          <a:solidFill>
            <a:srgbClr val="333333"/>
          </a:solidFill>
          <a:latin typeface="Tahoma" pitchFamily="34" charset="0"/>
          <a:cs typeface="Tahoma" pitchFamily="34" charset="0"/>
        </a:defRPr>
      </a:lvl3pPr>
      <a:lvl4pPr algn="l" rtl="0" eaLnBrk="0" fontAlgn="base" hangingPunct="0">
        <a:lnSpc>
          <a:spcPct val="90000"/>
        </a:lnSpc>
        <a:spcBef>
          <a:spcPct val="0"/>
        </a:spcBef>
        <a:spcAft>
          <a:spcPct val="0"/>
        </a:spcAft>
        <a:defRPr sz="2800" b="1">
          <a:solidFill>
            <a:srgbClr val="333333"/>
          </a:solidFill>
          <a:latin typeface="Tahoma" pitchFamily="34" charset="0"/>
          <a:cs typeface="Tahoma" pitchFamily="34" charset="0"/>
        </a:defRPr>
      </a:lvl4pPr>
      <a:lvl5pPr algn="l" rtl="0" eaLnBrk="0" fontAlgn="base" hangingPunct="0">
        <a:lnSpc>
          <a:spcPct val="90000"/>
        </a:lnSpc>
        <a:spcBef>
          <a:spcPct val="0"/>
        </a:spcBef>
        <a:spcAft>
          <a:spcPct val="0"/>
        </a:spcAft>
        <a:defRPr sz="2800" b="1">
          <a:solidFill>
            <a:srgbClr val="333333"/>
          </a:solidFill>
          <a:latin typeface="Tahoma" pitchFamily="34" charset="0"/>
          <a:cs typeface="Tahoma" pitchFamily="34" charset="0"/>
        </a:defRPr>
      </a:lvl5pPr>
      <a:lvl6pPr marL="457200" algn="l" rtl="0" eaLnBrk="1" fontAlgn="base" hangingPunct="1">
        <a:lnSpc>
          <a:spcPct val="90000"/>
        </a:lnSpc>
        <a:spcBef>
          <a:spcPct val="0"/>
        </a:spcBef>
        <a:spcAft>
          <a:spcPct val="0"/>
        </a:spcAft>
        <a:defRPr sz="2800" b="1">
          <a:solidFill>
            <a:srgbClr val="333333"/>
          </a:solidFill>
          <a:latin typeface="Tahoma" pitchFamily="34" charset="0"/>
        </a:defRPr>
      </a:lvl6pPr>
      <a:lvl7pPr marL="914400" algn="l" rtl="0" eaLnBrk="1" fontAlgn="base" hangingPunct="1">
        <a:lnSpc>
          <a:spcPct val="90000"/>
        </a:lnSpc>
        <a:spcBef>
          <a:spcPct val="0"/>
        </a:spcBef>
        <a:spcAft>
          <a:spcPct val="0"/>
        </a:spcAft>
        <a:defRPr sz="2800" b="1">
          <a:solidFill>
            <a:srgbClr val="333333"/>
          </a:solidFill>
          <a:latin typeface="Tahoma" pitchFamily="34" charset="0"/>
        </a:defRPr>
      </a:lvl7pPr>
      <a:lvl8pPr marL="1371600" algn="l" rtl="0" eaLnBrk="1" fontAlgn="base" hangingPunct="1">
        <a:lnSpc>
          <a:spcPct val="90000"/>
        </a:lnSpc>
        <a:spcBef>
          <a:spcPct val="0"/>
        </a:spcBef>
        <a:spcAft>
          <a:spcPct val="0"/>
        </a:spcAft>
        <a:defRPr sz="2800" b="1">
          <a:solidFill>
            <a:srgbClr val="333333"/>
          </a:solidFill>
          <a:latin typeface="Tahoma" pitchFamily="34" charset="0"/>
        </a:defRPr>
      </a:lvl8pPr>
      <a:lvl9pPr marL="1828800" algn="l" rtl="0" eaLnBrk="1" fontAlgn="base" hangingPunct="1">
        <a:lnSpc>
          <a:spcPct val="90000"/>
        </a:lnSpc>
        <a:spcBef>
          <a:spcPct val="0"/>
        </a:spcBef>
        <a:spcAft>
          <a:spcPct val="0"/>
        </a:spcAft>
        <a:defRPr sz="2800" b="1">
          <a:solidFill>
            <a:srgbClr val="333333"/>
          </a:solidFill>
          <a:latin typeface="Tahoma" pitchFamily="34" charset="0"/>
        </a:defRPr>
      </a:lvl9pPr>
    </p:titleStyle>
    <p:bodyStyle>
      <a:lvl1pPr marL="342900" indent="-342900" algn="l" rtl="0" eaLnBrk="0" fontAlgn="base" hangingPunct="0">
        <a:lnSpc>
          <a:spcPct val="90000"/>
        </a:lnSpc>
        <a:spcBef>
          <a:spcPts val="300"/>
        </a:spcBef>
        <a:spcAft>
          <a:spcPts val="600"/>
        </a:spcAft>
        <a:buFont typeface="Wingdings" panose="05000000000000000000" pitchFamily="2" charset="2"/>
        <a:defRPr sz="2400">
          <a:solidFill>
            <a:schemeClr val="tx1"/>
          </a:solidFill>
          <a:latin typeface="Tahoma" pitchFamily="34" charset="0"/>
          <a:ea typeface="+mn-ea"/>
          <a:cs typeface="Tahoma" pitchFamily="34" charset="0"/>
        </a:defRPr>
      </a:lvl1pPr>
      <a:lvl2pPr marL="714375" indent="-265113" algn="l" rtl="0" eaLnBrk="0" fontAlgn="base" hangingPunct="0">
        <a:lnSpc>
          <a:spcPct val="90000"/>
        </a:lnSpc>
        <a:spcBef>
          <a:spcPct val="0"/>
        </a:spcBef>
        <a:spcAft>
          <a:spcPct val="25000"/>
        </a:spcAft>
        <a:buChar char="–"/>
        <a:defRPr sz="2400">
          <a:solidFill>
            <a:schemeClr val="tx1"/>
          </a:solidFill>
          <a:latin typeface="+mn-lt"/>
          <a:cs typeface="Tahoma" pitchFamily="34" charset="0"/>
        </a:defRPr>
      </a:lvl2pPr>
      <a:lvl3pPr marL="1150938" indent="-228600" algn="l" rtl="0" eaLnBrk="0" fontAlgn="base" hangingPunct="0">
        <a:spcBef>
          <a:spcPct val="20000"/>
        </a:spcBef>
        <a:spcAft>
          <a:spcPct val="0"/>
        </a:spcAft>
        <a:defRPr>
          <a:solidFill>
            <a:schemeClr val="tx1"/>
          </a:solidFill>
          <a:latin typeface="+mn-lt"/>
          <a:cs typeface="Tahoma" pitchFamily="34" charset="0"/>
        </a:defRPr>
      </a:lvl3pPr>
      <a:lvl4pPr marL="1600200" indent="-228600" algn="l" rtl="0" eaLnBrk="0" fontAlgn="base" hangingPunct="0">
        <a:spcBef>
          <a:spcPct val="20000"/>
        </a:spcBef>
        <a:spcAft>
          <a:spcPct val="0"/>
        </a:spcAft>
        <a:defRPr sz="1600">
          <a:solidFill>
            <a:schemeClr val="tx1"/>
          </a:solidFill>
          <a:latin typeface="+mn-lt"/>
          <a:cs typeface="Tahoma" pitchFamily="34" charset="0"/>
        </a:defRPr>
      </a:lvl4pPr>
      <a:lvl5pPr marL="2057400" indent="-228600" algn="l" rtl="0" eaLnBrk="0" fontAlgn="base" hangingPunct="0">
        <a:spcBef>
          <a:spcPct val="20000"/>
        </a:spcBef>
        <a:spcAft>
          <a:spcPct val="0"/>
        </a:spcAft>
        <a:buChar char="»"/>
        <a:defRPr sz="1600">
          <a:solidFill>
            <a:schemeClr val="tx1"/>
          </a:solidFill>
          <a:latin typeface="+mn-lt"/>
          <a:cs typeface="Tahoma" pitchFamily="34" charset="0"/>
        </a:defRPr>
      </a:lvl5pPr>
      <a:lvl6pPr marL="2514600" indent="-228600" algn="l" rtl="0" eaLnBrk="1" fontAlgn="base" hangingPunct="1">
        <a:spcBef>
          <a:spcPct val="20000"/>
        </a:spcBef>
        <a:spcAft>
          <a:spcPct val="0"/>
        </a:spcAft>
        <a:buChar char="»"/>
        <a:defRPr sz="1600">
          <a:solidFill>
            <a:schemeClr val="tx1"/>
          </a:solidFill>
          <a:latin typeface="+mn-lt"/>
        </a:defRPr>
      </a:lvl6pPr>
      <a:lvl7pPr marL="2971800" indent="-228600" algn="l" rtl="0" eaLnBrk="1" fontAlgn="base" hangingPunct="1">
        <a:spcBef>
          <a:spcPct val="20000"/>
        </a:spcBef>
        <a:spcAft>
          <a:spcPct val="0"/>
        </a:spcAft>
        <a:buChar char="»"/>
        <a:defRPr sz="1600">
          <a:solidFill>
            <a:schemeClr val="tx1"/>
          </a:solidFill>
          <a:latin typeface="+mn-lt"/>
        </a:defRPr>
      </a:lvl7pPr>
      <a:lvl8pPr marL="3429000" indent="-228600" algn="l" rtl="0" eaLnBrk="1" fontAlgn="base" hangingPunct="1">
        <a:spcBef>
          <a:spcPct val="20000"/>
        </a:spcBef>
        <a:spcAft>
          <a:spcPct val="0"/>
        </a:spcAft>
        <a:buChar char="»"/>
        <a:defRPr sz="1600">
          <a:solidFill>
            <a:schemeClr val="tx1"/>
          </a:solidFill>
          <a:latin typeface="+mn-lt"/>
        </a:defRPr>
      </a:lvl8pPr>
      <a:lvl9pPr marL="3886200" indent="-228600" algn="l" rtl="0" eaLnBrk="1" fontAlgn="base" hangingPunct="1">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457200" y="381000"/>
            <a:ext cx="8229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7171" name="Rectangle 3"/>
          <p:cNvSpPr>
            <a:spLocks noGrp="1" noChangeArrowheads="1"/>
          </p:cNvSpPr>
          <p:nvPr>
            <p:ph type="body" idx="1"/>
          </p:nvPr>
        </p:nvSpPr>
        <p:spPr bwMode="auto">
          <a:xfrm>
            <a:off x="457200" y="1981200"/>
            <a:ext cx="82296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lt1" tx1="dk1" bg2="lt2" tx2="dk2" accent1="accent1" accent2="accent2" accent3="accent3" accent4="accent4" accent5="accent5" accent6="accent6" hlink="hlink" folHlink="folHlink"/>
  <p:transition/>
  <p:hf hdr="0" ftr="0" dt="0"/>
  <p:txStyles>
    <p:titleStyle>
      <a:lvl1pPr algn="ctr" rtl="0" eaLnBrk="0" fontAlgn="base" hangingPunct="0">
        <a:spcBef>
          <a:spcPct val="0"/>
        </a:spcBef>
        <a:spcAft>
          <a:spcPct val="0"/>
        </a:spcAft>
        <a:defRPr sz="3600" b="1">
          <a:solidFill>
            <a:srgbClr val="CC0000"/>
          </a:solidFill>
          <a:latin typeface="+mj-lt"/>
          <a:ea typeface="+mj-ea"/>
          <a:cs typeface="+mj-cs"/>
        </a:defRPr>
      </a:lvl1pPr>
      <a:lvl2pPr algn="ctr" rtl="0" eaLnBrk="0" fontAlgn="base" hangingPunct="0">
        <a:spcBef>
          <a:spcPct val="0"/>
        </a:spcBef>
        <a:spcAft>
          <a:spcPct val="0"/>
        </a:spcAft>
        <a:defRPr sz="3600" b="1">
          <a:solidFill>
            <a:srgbClr val="CC0000"/>
          </a:solidFill>
          <a:latin typeface="Arial" charset="0"/>
          <a:ea typeface="ＭＳ Ｐゴシック" charset="-128"/>
          <a:cs typeface="ＭＳ Ｐゴシック" charset="-128"/>
        </a:defRPr>
      </a:lvl2pPr>
      <a:lvl3pPr algn="ctr" rtl="0" eaLnBrk="0" fontAlgn="base" hangingPunct="0">
        <a:spcBef>
          <a:spcPct val="0"/>
        </a:spcBef>
        <a:spcAft>
          <a:spcPct val="0"/>
        </a:spcAft>
        <a:defRPr sz="3600" b="1">
          <a:solidFill>
            <a:srgbClr val="CC0000"/>
          </a:solidFill>
          <a:latin typeface="Arial" charset="0"/>
          <a:ea typeface="ＭＳ Ｐゴシック" charset="-128"/>
          <a:cs typeface="ＭＳ Ｐゴシック" charset="-128"/>
        </a:defRPr>
      </a:lvl3pPr>
      <a:lvl4pPr algn="ctr" rtl="0" eaLnBrk="0" fontAlgn="base" hangingPunct="0">
        <a:spcBef>
          <a:spcPct val="0"/>
        </a:spcBef>
        <a:spcAft>
          <a:spcPct val="0"/>
        </a:spcAft>
        <a:defRPr sz="3600" b="1">
          <a:solidFill>
            <a:srgbClr val="CC0000"/>
          </a:solidFill>
          <a:latin typeface="Arial" charset="0"/>
          <a:ea typeface="ＭＳ Ｐゴシック" charset="-128"/>
          <a:cs typeface="ＭＳ Ｐゴシック" charset="-128"/>
        </a:defRPr>
      </a:lvl4pPr>
      <a:lvl5pPr algn="ctr" rtl="0" eaLnBrk="0" fontAlgn="base" hangingPunct="0">
        <a:spcBef>
          <a:spcPct val="0"/>
        </a:spcBef>
        <a:spcAft>
          <a:spcPct val="0"/>
        </a:spcAft>
        <a:defRPr sz="3600" b="1">
          <a:solidFill>
            <a:srgbClr val="CC0000"/>
          </a:solidFill>
          <a:latin typeface="Arial" charset="0"/>
          <a:ea typeface="ＭＳ Ｐゴシック" charset="-128"/>
          <a:cs typeface="ＭＳ Ｐゴシック" charset="-128"/>
        </a:defRPr>
      </a:lvl5pPr>
      <a:lvl6pPr marL="457200" algn="ctr" rtl="0" fontAlgn="base">
        <a:spcBef>
          <a:spcPct val="0"/>
        </a:spcBef>
        <a:spcAft>
          <a:spcPct val="0"/>
        </a:spcAft>
        <a:defRPr sz="3600" b="1">
          <a:solidFill>
            <a:srgbClr val="CC0000"/>
          </a:solidFill>
          <a:latin typeface="Arial" charset="0"/>
          <a:ea typeface="ＭＳ Ｐゴシック" charset="-128"/>
          <a:cs typeface="ＭＳ Ｐゴシック" charset="-128"/>
        </a:defRPr>
      </a:lvl6pPr>
      <a:lvl7pPr marL="914400" algn="ctr" rtl="0" fontAlgn="base">
        <a:spcBef>
          <a:spcPct val="0"/>
        </a:spcBef>
        <a:spcAft>
          <a:spcPct val="0"/>
        </a:spcAft>
        <a:defRPr sz="3600" b="1">
          <a:solidFill>
            <a:srgbClr val="CC0000"/>
          </a:solidFill>
          <a:latin typeface="Arial" charset="0"/>
          <a:ea typeface="ＭＳ Ｐゴシック" charset="-128"/>
          <a:cs typeface="ＭＳ Ｐゴシック" charset="-128"/>
        </a:defRPr>
      </a:lvl7pPr>
      <a:lvl8pPr marL="1371600" algn="ctr" rtl="0" fontAlgn="base">
        <a:spcBef>
          <a:spcPct val="0"/>
        </a:spcBef>
        <a:spcAft>
          <a:spcPct val="0"/>
        </a:spcAft>
        <a:defRPr sz="3600" b="1">
          <a:solidFill>
            <a:srgbClr val="CC0000"/>
          </a:solidFill>
          <a:latin typeface="Arial" charset="0"/>
          <a:ea typeface="ＭＳ Ｐゴシック" charset="-128"/>
          <a:cs typeface="ＭＳ Ｐゴシック" charset="-128"/>
        </a:defRPr>
      </a:lvl8pPr>
      <a:lvl9pPr marL="1828800" algn="ctr" rtl="0" fontAlgn="base">
        <a:spcBef>
          <a:spcPct val="0"/>
        </a:spcBef>
        <a:spcAft>
          <a:spcPct val="0"/>
        </a:spcAft>
        <a:defRPr sz="3600" b="1">
          <a:solidFill>
            <a:srgbClr val="CC0000"/>
          </a:solidFill>
          <a:latin typeface="Arial" charset="0"/>
          <a:ea typeface="ＭＳ Ｐゴシック" charset="-128"/>
          <a:cs typeface="ＭＳ Ｐゴシック" charset="-128"/>
        </a:defRPr>
      </a:lvl9pPr>
    </p:titleStyle>
    <p:bodyStyle>
      <a:lvl1pPr marL="342900" indent="-342900" algn="l" rtl="0" eaLnBrk="0" fontAlgn="base" hangingPunct="0">
        <a:spcBef>
          <a:spcPct val="20000"/>
        </a:spcBef>
        <a:spcAft>
          <a:spcPct val="0"/>
        </a:spcAft>
        <a:buClr>
          <a:srgbClr val="FF0000"/>
        </a:buClr>
        <a:buChar char="•"/>
        <a:defRPr sz="2400" b="1">
          <a:solidFill>
            <a:srgbClr val="000000"/>
          </a:solidFill>
          <a:latin typeface="+mn-lt"/>
          <a:ea typeface="+mn-ea"/>
          <a:cs typeface="+mn-cs"/>
        </a:defRPr>
      </a:lvl1pPr>
      <a:lvl2pPr marL="742950" indent="-285750" algn="l" rtl="0" eaLnBrk="0" fontAlgn="base" hangingPunct="0">
        <a:spcBef>
          <a:spcPct val="20000"/>
        </a:spcBef>
        <a:spcAft>
          <a:spcPct val="0"/>
        </a:spcAft>
        <a:buClr>
          <a:srgbClr val="FF0000"/>
        </a:buClr>
        <a:buFont typeface="Wingdings" pitchFamily="2" charset="2"/>
        <a:buChar char="§"/>
        <a:defRPr sz="2000" b="1">
          <a:solidFill>
            <a:srgbClr val="000000"/>
          </a:solidFill>
          <a:latin typeface="+mn-lt"/>
          <a:ea typeface="+mn-ea"/>
        </a:defRPr>
      </a:lvl2pPr>
      <a:lvl3pPr marL="1143000" indent="-228600" algn="l" rtl="0" eaLnBrk="0" fontAlgn="base" hangingPunct="0">
        <a:spcBef>
          <a:spcPct val="20000"/>
        </a:spcBef>
        <a:spcAft>
          <a:spcPct val="0"/>
        </a:spcAft>
        <a:buClr>
          <a:srgbClr val="FF0000"/>
        </a:buClr>
        <a:buFont typeface="Arial" pitchFamily="34" charset="0"/>
        <a:buChar char="◦"/>
        <a:defRPr sz="2000">
          <a:solidFill>
            <a:srgbClr val="000000"/>
          </a:solidFill>
          <a:latin typeface="+mn-lt"/>
          <a:ea typeface="+mn-ea"/>
        </a:defRPr>
      </a:lvl3pPr>
      <a:lvl4pPr marL="1600200" indent="-228600" algn="l" rtl="0" eaLnBrk="0" fontAlgn="base" hangingPunct="0">
        <a:spcBef>
          <a:spcPct val="20000"/>
        </a:spcBef>
        <a:spcAft>
          <a:spcPct val="0"/>
        </a:spcAft>
        <a:buClr>
          <a:srgbClr val="FF0000"/>
        </a:buClr>
        <a:buFont typeface="Symbol" pitchFamily="18" charset="2"/>
        <a:buChar char="~"/>
        <a:defRPr sz="2000" i="1">
          <a:solidFill>
            <a:srgbClr val="000000"/>
          </a:solidFill>
          <a:latin typeface="+mn-lt"/>
          <a:ea typeface="+mn-ea"/>
        </a:defRPr>
      </a:lvl4pPr>
      <a:lvl5pPr marL="2057400" indent="-228600" algn="l" rtl="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mn-lt"/>
          <a:ea typeface="+mn-ea"/>
        </a:defRPr>
      </a:lvl5pPr>
      <a:lvl6pPr marL="2514600" indent="-228600" algn="l" rtl="0" fontAlgn="base">
        <a:spcBef>
          <a:spcPct val="20000"/>
        </a:spcBef>
        <a:spcAft>
          <a:spcPct val="0"/>
        </a:spcAft>
        <a:buClr>
          <a:schemeClr val="hlink"/>
        </a:buClr>
        <a:buSzPct val="65000"/>
        <a:buFont typeface="Wingdings" charset="2"/>
        <a:buChar char="n"/>
        <a:defRPr sz="2000">
          <a:solidFill>
            <a:schemeClr val="tx1"/>
          </a:solidFill>
          <a:latin typeface="+mn-lt"/>
          <a:ea typeface="+mn-ea"/>
        </a:defRPr>
      </a:lvl6pPr>
      <a:lvl7pPr marL="2971800" indent="-228600" algn="l" rtl="0" fontAlgn="base">
        <a:spcBef>
          <a:spcPct val="20000"/>
        </a:spcBef>
        <a:spcAft>
          <a:spcPct val="0"/>
        </a:spcAft>
        <a:buClr>
          <a:schemeClr val="hlink"/>
        </a:buClr>
        <a:buSzPct val="65000"/>
        <a:buFont typeface="Wingdings" charset="2"/>
        <a:buChar char="n"/>
        <a:defRPr sz="2000">
          <a:solidFill>
            <a:schemeClr val="tx1"/>
          </a:solidFill>
          <a:latin typeface="+mn-lt"/>
          <a:ea typeface="+mn-ea"/>
        </a:defRPr>
      </a:lvl7pPr>
      <a:lvl8pPr marL="3429000" indent="-228600" algn="l" rtl="0" fontAlgn="base">
        <a:spcBef>
          <a:spcPct val="20000"/>
        </a:spcBef>
        <a:spcAft>
          <a:spcPct val="0"/>
        </a:spcAft>
        <a:buClr>
          <a:schemeClr val="hlink"/>
        </a:buClr>
        <a:buSzPct val="65000"/>
        <a:buFont typeface="Wingdings" charset="2"/>
        <a:buChar char="n"/>
        <a:defRPr sz="2000">
          <a:solidFill>
            <a:schemeClr val="tx1"/>
          </a:solidFill>
          <a:latin typeface="+mn-lt"/>
          <a:ea typeface="+mn-ea"/>
        </a:defRPr>
      </a:lvl8pPr>
      <a:lvl9pPr marL="3886200" indent="-228600" algn="l" rtl="0" fontAlgn="base">
        <a:spcBef>
          <a:spcPct val="20000"/>
        </a:spcBef>
        <a:spcAft>
          <a:spcPct val="0"/>
        </a:spcAft>
        <a:buClr>
          <a:schemeClr val="hlink"/>
        </a:buClr>
        <a:buSzPct val="65000"/>
        <a:buFont typeface="Wingdings" charset="2"/>
        <a:buChar char="n"/>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9632" y="188640"/>
            <a:ext cx="7427168"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00258136"/>
      </p:ext>
    </p:extLst>
  </p:cSld>
  <p:clrMap bg1="lt1" tx1="dk1" bg2="lt2" tx2="dk2" accent1="accent1" accent2="accent2" accent3="accent3" accent4="accent4" accent5="accent5" accent6="accent6" hlink="hlink" folHlink="folHlink"/>
  <p:sldLayoutIdLst>
    <p:sldLayoutId id="2147484248" r:id="rId1"/>
    <p:sldLayoutId id="2147484250" r:id="rId2"/>
  </p:sldLayoutIdLst>
  <p:txStyles>
    <p:title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a:t>Click to edit Master title style</a:t>
            </a:r>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3B35C501-4AF8-414E-8FEA-47ACCFEEB721}" type="datetimeFigureOut">
              <a:rPr lang="en-US" smtClean="0">
                <a:solidFill>
                  <a:srgbClr val="775F55"/>
                </a:solidFill>
              </a:rPr>
              <a:pPr/>
              <a:t>11/22/2019</a:t>
            </a:fld>
            <a:endParaRPr lang="en-US">
              <a:solidFill>
                <a:srgbClr val="775F55"/>
              </a:solidFill>
            </a:endParaRPr>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a:solidFill>
                <a:srgbClr val="775F55"/>
              </a:solidFill>
            </a:endParaRPr>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D67F18D2-77E5-466A-8D45-70069EAC2975}" type="slidenum">
              <a:rPr lang="en-US" smtClean="0"/>
              <a:pPr/>
              <a:t>‹#›</a:t>
            </a:fld>
            <a:endParaRPr lang="en-US"/>
          </a:p>
        </p:txBody>
      </p:sp>
    </p:spTree>
    <p:extLst>
      <p:ext uri="{BB962C8B-B14F-4D97-AF65-F5344CB8AC3E}">
        <p14:creationId xmlns:p14="http://schemas.microsoft.com/office/powerpoint/2010/main" val="2490343144"/>
      </p:ext>
    </p:extLst>
  </p:cSld>
  <p:clrMap bg1="lt1" tx1="dk1" bg2="lt2" tx2="dk2" accent1="accent1" accent2="accent2" accent3="accent3" accent4="accent4" accent5="accent5" accent6="accent6" hlink="hlink" folHlink="folHlink"/>
  <p:sldLayoutIdLst>
    <p:sldLayoutId id="2147484267" r:id="rId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2" Type="http://schemas.openxmlformats.org/officeDocument/2006/relationships/hyperlink" Target="http://www.nicd.ac.za/index.php/publications/communicable-diseases-surveillance-bulletin/" TargetMode="Externa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9766" y="3526118"/>
            <a:ext cx="9203765" cy="1634845"/>
          </a:xfrm>
        </p:spPr>
        <p:txBody>
          <a:bodyPr/>
          <a:lstStyle/>
          <a:p>
            <a:pPr eaLnBrk="1" hangingPunct="1">
              <a:lnSpc>
                <a:spcPct val="90000"/>
              </a:lnSpc>
              <a:spcBef>
                <a:spcPct val="50000"/>
              </a:spcBef>
              <a:defRPr/>
            </a:pPr>
            <a:br>
              <a:rPr lang="en-US" sz="3200" cap="none" dirty="0">
                <a:latin typeface="Arial" panose="020B0604020202020204" pitchFamily="34" charset="0"/>
                <a:cs typeface="Arial" panose="020B0604020202020204" pitchFamily="34" charset="0"/>
              </a:rPr>
            </a:br>
            <a:r>
              <a:rPr lang="en-US" sz="3200" cap="none" dirty="0">
                <a:latin typeface="Arial" panose="020B0604020202020204" pitchFamily="34" charset="0"/>
                <a:cs typeface="Arial" panose="020B0604020202020204" pitchFamily="34" charset="0"/>
              </a:rPr>
              <a:t>Infectious Disease </a:t>
            </a:r>
            <a:r>
              <a:rPr lang="en-US" sz="3200" cap="none" dirty="0" err="1">
                <a:latin typeface="Arial" panose="020B0604020202020204" pitchFamily="34" charset="0"/>
                <a:cs typeface="Arial" panose="020B0604020202020204" pitchFamily="34" charset="0"/>
              </a:rPr>
              <a:t>Syndemics</a:t>
            </a:r>
            <a:r>
              <a:rPr lang="en-US" sz="3200" cap="none" dirty="0">
                <a:latin typeface="Arial" panose="020B0604020202020204" pitchFamily="34" charset="0"/>
                <a:cs typeface="Arial" panose="020B0604020202020204" pitchFamily="34" charset="0"/>
              </a:rPr>
              <a:t> </a:t>
            </a:r>
            <a:br>
              <a:rPr lang="en-US" sz="3200" cap="none" dirty="0">
                <a:latin typeface="Arial" panose="020B0604020202020204" pitchFamily="34" charset="0"/>
                <a:cs typeface="Arial" panose="020B0604020202020204" pitchFamily="34" charset="0"/>
              </a:rPr>
            </a:br>
            <a:br>
              <a:rPr lang="en-US" sz="2400" cap="none" dirty="0">
                <a:solidFill>
                  <a:schemeClr val="tx2"/>
                </a:solidFill>
              </a:rPr>
            </a:br>
            <a:endParaRPr lang="en-US" sz="1800" dirty="0">
              <a:solidFill>
                <a:schemeClr val="tx2"/>
              </a:solidFill>
            </a:endParaRPr>
          </a:p>
        </p:txBody>
      </p:sp>
      <p:sp>
        <p:nvSpPr>
          <p:cNvPr id="79875" name="Subtitle 2"/>
          <p:cNvSpPr>
            <a:spLocks noGrp="1"/>
          </p:cNvSpPr>
          <p:nvPr>
            <p:ph type="subTitle" idx="1"/>
          </p:nvPr>
        </p:nvSpPr>
        <p:spPr>
          <a:xfrm>
            <a:off x="274918" y="5348941"/>
            <a:ext cx="8640482" cy="1509059"/>
          </a:xfrm>
        </p:spPr>
        <p:txBody>
          <a:bodyPr/>
          <a:lstStyle/>
          <a:p>
            <a:pPr eaLnBrk="1" hangingPunct="1"/>
            <a:endParaRPr lang="en-US" altLang="en-US" b="1" dirty="0">
              <a:solidFill>
                <a:schemeClr val="tx2"/>
              </a:solidFill>
              <a:latin typeface="Arial" panose="020B0604020202020204" pitchFamily="34" charset="0"/>
              <a:ea typeface="ＭＳ Ｐゴシック" panose="020B0600070205080204" pitchFamily="34" charset="-128"/>
              <a:cs typeface="Arial" panose="020B0604020202020204" pitchFamily="34" charset="0"/>
            </a:endParaRPr>
          </a:p>
          <a:p>
            <a:pPr eaLnBrk="1" hangingPunct="1"/>
            <a:r>
              <a:rPr lang="en-US" altLang="en-US" b="1" dirty="0">
                <a:solidFill>
                  <a:schemeClr val="tx2"/>
                </a:solidFill>
                <a:latin typeface="Arial" panose="020B0604020202020204" pitchFamily="34" charset="0"/>
                <a:ea typeface="ＭＳ Ｐゴシック" panose="020B0600070205080204" pitchFamily="34" charset="-128"/>
                <a:cs typeface="Arial" panose="020B0604020202020204" pitchFamily="34" charset="0"/>
              </a:rPr>
              <a:t>Kenneth H. Mayer, MD</a:t>
            </a:r>
          </a:p>
          <a:p>
            <a:pPr eaLnBrk="1" hangingPunct="1"/>
            <a:r>
              <a:rPr lang="en-US" altLang="en-US" b="1" dirty="0">
                <a:solidFill>
                  <a:schemeClr val="tx2"/>
                </a:solidFill>
                <a:latin typeface="Arial" panose="020B0604020202020204" pitchFamily="34" charset="0"/>
                <a:ea typeface="ＭＳ Ｐゴシック" panose="020B0600070205080204" pitchFamily="34" charset="-128"/>
                <a:cs typeface="Arial" panose="020B0604020202020204" pitchFamily="34" charset="0"/>
              </a:rPr>
              <a:t>NIH HIV Co-Morbidities Workshop </a:t>
            </a:r>
          </a:p>
          <a:p>
            <a:pPr eaLnBrk="1" hangingPunct="1"/>
            <a:r>
              <a:rPr lang="en-US" altLang="en-US" b="1" dirty="0">
                <a:solidFill>
                  <a:schemeClr val="tx2"/>
                </a:solidFill>
                <a:latin typeface="Arial" panose="020B0604020202020204" pitchFamily="34" charset="0"/>
                <a:ea typeface="ＭＳ Ｐゴシック" panose="020B0600070205080204" pitchFamily="34" charset="-128"/>
                <a:cs typeface="Arial" panose="020B0604020202020204" pitchFamily="34" charset="0"/>
              </a:rPr>
              <a:t>September 19, 2019</a:t>
            </a:r>
          </a:p>
          <a:p>
            <a:pPr eaLnBrk="1" hangingPunct="1"/>
            <a:r>
              <a:rPr lang="en-US" altLang="en-US" b="1" dirty="0">
                <a:solidFill>
                  <a:schemeClr val="tx2"/>
                </a:solidFill>
                <a:latin typeface="Arial" panose="020B0604020202020204" pitchFamily="34" charset="0"/>
                <a:ea typeface="ＭＳ Ｐゴシック" panose="020B0600070205080204" pitchFamily="34" charset="-128"/>
                <a:cs typeface="Arial" panose="020B0604020202020204" pitchFamily="34" charset="0"/>
              </a:rPr>
              <a:t>                                                       </a:t>
            </a:r>
            <a:br>
              <a:rPr lang="en-US" altLang="en-US" dirty="0">
                <a:solidFill>
                  <a:schemeClr val="tx2"/>
                </a:solidFill>
                <a:latin typeface="Arial" panose="020B0604020202020204" pitchFamily="34" charset="0"/>
                <a:ea typeface="ＭＳ Ｐゴシック" panose="020B0600070205080204" pitchFamily="34" charset="-128"/>
                <a:cs typeface="Arial" panose="020B0604020202020204" pitchFamily="34" charset="0"/>
              </a:rPr>
            </a:br>
            <a:br>
              <a:rPr lang="en-US" altLang="en-US" dirty="0">
                <a:solidFill>
                  <a:schemeClr val="tx2"/>
                </a:solidFill>
                <a:latin typeface="Arial" panose="020B0604020202020204" pitchFamily="34" charset="0"/>
                <a:ea typeface="ＭＳ Ｐゴシック" panose="020B0600070205080204" pitchFamily="34" charset="-128"/>
                <a:cs typeface="Arial" panose="020B0604020202020204" pitchFamily="34" charset="0"/>
              </a:rPr>
            </a:br>
            <a:endParaRPr lang="en-US" altLang="en-US" b="1" dirty="0">
              <a:solidFill>
                <a:srgbClr val="0C0C0C"/>
              </a:solidFill>
              <a:latin typeface="Arial" panose="020B0604020202020204" pitchFamily="34" charset="0"/>
              <a:ea typeface="ＭＳ Ｐゴシック" panose="020B0600070205080204" pitchFamily="34" charset="-128"/>
              <a:cs typeface="Arial" panose="020B0604020202020204" pitchFamily="34" charset="0"/>
            </a:endParaRPr>
          </a:p>
        </p:txBody>
      </p:sp>
      <p:pic>
        <p:nvPicPr>
          <p:cNvPr id="4" name="Picture 33" descr="Logo for Beth Israel Deaconess Medical Center A teaching hospital of Harvard Medical School"/>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04248" y="5877272"/>
            <a:ext cx="2217231" cy="934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948917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p:cNvSpPr>
            <a:spLocks noGrp="1"/>
          </p:cNvSpPr>
          <p:nvPr>
            <p:ph type="title"/>
          </p:nvPr>
        </p:nvSpPr>
        <p:spPr>
          <a:xfrm>
            <a:off x="323528" y="228600"/>
            <a:ext cx="8668072" cy="990600"/>
          </a:xfrm>
        </p:spPr>
        <p:txBody>
          <a:bodyPr>
            <a:normAutofit fontScale="90000"/>
          </a:bodyPr>
          <a:lstStyle/>
          <a:p>
            <a:r>
              <a:rPr lang="en-US" sz="2800" b="1" dirty="0">
                <a:latin typeface="Arial" panose="020B0604020202020204" pitchFamily="34" charset="0"/>
                <a:cs typeface="Arial" panose="020B0604020202020204" pitchFamily="34" charset="0"/>
              </a:rPr>
              <a:t>Infectious Disease and Behavioral Health </a:t>
            </a:r>
            <a:r>
              <a:rPr lang="en-US" sz="2800" b="1" dirty="0" err="1">
                <a:latin typeface="Arial" panose="020B0604020202020204" pitchFamily="34" charset="0"/>
                <a:cs typeface="Arial" panose="020B0604020202020204" pitchFamily="34" charset="0"/>
              </a:rPr>
              <a:t>Syndemics</a:t>
            </a:r>
            <a:r>
              <a:rPr lang="en-US" sz="2800" b="1" dirty="0">
                <a:latin typeface="Arial" panose="020B0604020202020204" pitchFamily="34" charset="0"/>
                <a:cs typeface="Arial" panose="020B0604020202020204" pitchFamily="34" charset="0"/>
              </a:rPr>
              <a:t>: Depression and HIV/STIs among MSM in Lesotho</a:t>
            </a:r>
          </a:p>
        </p:txBody>
      </p:sp>
      <p:sp>
        <p:nvSpPr>
          <p:cNvPr id="11" name="Content Placeholder 10"/>
          <p:cNvSpPr>
            <a:spLocks noGrp="1"/>
          </p:cNvSpPr>
          <p:nvPr>
            <p:ph sz="quarter" idx="1"/>
          </p:nvPr>
        </p:nvSpPr>
        <p:spPr>
          <a:xfrm>
            <a:off x="35496" y="1589567"/>
            <a:ext cx="4176464" cy="4572000"/>
          </a:xfrm>
        </p:spPr>
        <p:txBody>
          <a:bodyPr>
            <a:normAutofit/>
          </a:bodyPr>
          <a:lstStyle/>
          <a:p>
            <a:r>
              <a:rPr lang="en-US" sz="2800" dirty="0"/>
              <a:t>527 MSM completed structured survey instrument, biologic testing for HIV and Syphilis</a:t>
            </a:r>
          </a:p>
          <a:p>
            <a:pPr lvl="1"/>
            <a:r>
              <a:rPr lang="en-US" sz="2800" dirty="0"/>
              <a:t>Defined positive depression screen as a PHQ-9 score of 10 or more</a:t>
            </a:r>
          </a:p>
          <a:p>
            <a:endParaRPr lang="en-US" dirty="0"/>
          </a:p>
        </p:txBody>
      </p:sp>
      <p:graphicFrame>
        <p:nvGraphicFramePr>
          <p:cNvPr id="12" name="Content Placeholder 3"/>
          <p:cNvGraphicFramePr>
            <a:graphicFrameLocks noGrp="1"/>
          </p:cNvGraphicFramePr>
          <p:nvPr>
            <p:ph sz="quarter" idx="2"/>
            <p:extLst>
              <p:ext uri="{D42A27DB-BD31-4B8C-83A1-F6EECF244321}">
                <p14:modId xmlns:p14="http://schemas.microsoft.com/office/powerpoint/2010/main" val="1987173175"/>
              </p:ext>
            </p:extLst>
          </p:nvPr>
        </p:nvGraphicFramePr>
        <p:xfrm>
          <a:off x="4211961" y="1458433"/>
          <a:ext cx="4896544" cy="4778879"/>
        </p:xfrm>
        <a:graphic>
          <a:graphicData uri="http://schemas.openxmlformats.org/drawingml/2006/table">
            <a:tbl>
              <a:tblPr firstRow="1" bandRow="1">
                <a:tableStyleId>{5C22544A-7EE6-4342-B048-85BDC9FD1C3A}</a:tableStyleId>
              </a:tblPr>
              <a:tblGrid>
                <a:gridCol w="2491378">
                  <a:extLst>
                    <a:ext uri="{9D8B030D-6E8A-4147-A177-3AD203B41FA5}">
                      <a16:colId xmlns:a16="http://schemas.microsoft.com/office/drawing/2014/main" val="20000"/>
                    </a:ext>
                  </a:extLst>
                </a:gridCol>
                <a:gridCol w="1038909">
                  <a:extLst>
                    <a:ext uri="{9D8B030D-6E8A-4147-A177-3AD203B41FA5}">
                      <a16:colId xmlns:a16="http://schemas.microsoft.com/office/drawing/2014/main" val="20001"/>
                    </a:ext>
                  </a:extLst>
                </a:gridCol>
                <a:gridCol w="1366257">
                  <a:extLst>
                    <a:ext uri="{9D8B030D-6E8A-4147-A177-3AD203B41FA5}">
                      <a16:colId xmlns:a16="http://schemas.microsoft.com/office/drawing/2014/main" val="20002"/>
                    </a:ext>
                  </a:extLst>
                </a:gridCol>
              </a:tblGrid>
              <a:tr h="1075247">
                <a:tc>
                  <a:txBody>
                    <a:bodyPr/>
                    <a:lstStyle/>
                    <a:p>
                      <a:r>
                        <a:rPr lang="en-US" sz="1800" dirty="0"/>
                        <a:t>Outcome variable</a:t>
                      </a:r>
                    </a:p>
                  </a:txBody>
                  <a:tcPr marL="40217" marR="40217"/>
                </a:tc>
                <a:tc>
                  <a:txBody>
                    <a:bodyPr/>
                    <a:lstStyle/>
                    <a:p>
                      <a:r>
                        <a:rPr lang="en-US" sz="1800" dirty="0"/>
                        <a:t>Adjusted Odds Ratio</a:t>
                      </a:r>
                    </a:p>
                  </a:txBody>
                  <a:tcPr marL="40217" marR="40217"/>
                </a:tc>
                <a:tc>
                  <a:txBody>
                    <a:bodyPr/>
                    <a:lstStyle/>
                    <a:p>
                      <a:r>
                        <a:rPr lang="en-US" sz="1800" dirty="0"/>
                        <a:t>95% Confidence Interval</a:t>
                      </a:r>
                    </a:p>
                  </a:txBody>
                  <a:tcPr marL="40217" marR="40217"/>
                </a:tc>
                <a:extLst>
                  <a:ext uri="{0D108BD9-81ED-4DB2-BD59-A6C34878D82A}">
                    <a16:rowId xmlns:a16="http://schemas.microsoft.com/office/drawing/2014/main" val="10000"/>
                  </a:ext>
                </a:extLst>
              </a:tr>
              <a:tr h="545091">
                <a:tc>
                  <a:txBody>
                    <a:bodyPr/>
                    <a:lstStyle/>
                    <a:p>
                      <a:r>
                        <a:rPr lang="en-US" sz="1800" dirty="0"/>
                        <a:t>Laboratory test result</a:t>
                      </a:r>
                      <a:endParaRPr lang="en-US" sz="1800" baseline="30000" dirty="0"/>
                    </a:p>
                  </a:txBody>
                  <a:tcPr marL="40217" marR="40217"/>
                </a:tc>
                <a:tc>
                  <a:txBody>
                    <a:bodyPr/>
                    <a:lstStyle/>
                    <a:p>
                      <a:pPr algn="ctr"/>
                      <a:endParaRPr lang="en-US" sz="1800" dirty="0"/>
                    </a:p>
                  </a:txBody>
                  <a:tcPr marL="40217" marR="40217"/>
                </a:tc>
                <a:tc>
                  <a:txBody>
                    <a:bodyPr/>
                    <a:lstStyle/>
                    <a:p>
                      <a:pPr algn="ctr"/>
                      <a:endParaRPr lang="en-US" sz="1800" dirty="0"/>
                    </a:p>
                  </a:txBody>
                  <a:tcPr marL="40217" marR="40217"/>
                </a:tc>
                <a:extLst>
                  <a:ext uri="{0D108BD9-81ED-4DB2-BD59-A6C34878D82A}">
                    <a16:rowId xmlns:a16="http://schemas.microsoft.com/office/drawing/2014/main" val="10001"/>
                  </a:ext>
                </a:extLst>
              </a:tr>
              <a:tr h="545091">
                <a:tc>
                  <a:txBody>
                    <a:bodyPr/>
                    <a:lstStyle/>
                    <a:p>
                      <a:r>
                        <a:rPr lang="en-US" sz="1800" dirty="0"/>
                        <a:t>     Positive for syphilis</a:t>
                      </a:r>
                    </a:p>
                  </a:txBody>
                  <a:tcPr marL="40217" marR="40217"/>
                </a:tc>
                <a:tc>
                  <a:txBody>
                    <a:bodyPr/>
                    <a:lstStyle/>
                    <a:p>
                      <a:pPr algn="ctr"/>
                      <a:r>
                        <a:rPr lang="en-US" sz="1800" dirty="0"/>
                        <a:t>2.75*</a:t>
                      </a:r>
                    </a:p>
                  </a:txBody>
                  <a:tcPr marL="40217" marR="40217"/>
                </a:tc>
                <a:tc>
                  <a:txBody>
                    <a:bodyPr/>
                    <a:lstStyle/>
                    <a:p>
                      <a:pPr algn="ctr"/>
                      <a:r>
                        <a:rPr lang="en-US" sz="1800" dirty="0"/>
                        <a:t>1.07, 7.08</a:t>
                      </a:r>
                    </a:p>
                  </a:txBody>
                  <a:tcPr marL="40217" marR="40217"/>
                </a:tc>
                <a:extLst>
                  <a:ext uri="{0D108BD9-81ED-4DB2-BD59-A6C34878D82A}">
                    <a16:rowId xmlns:a16="http://schemas.microsoft.com/office/drawing/2014/main" val="10002"/>
                  </a:ext>
                </a:extLst>
              </a:tr>
              <a:tr h="545091">
                <a:tc>
                  <a:txBody>
                    <a:bodyPr/>
                    <a:lstStyle/>
                    <a:p>
                      <a:r>
                        <a:rPr lang="en-US" sz="1800" dirty="0"/>
                        <a:t>     Positive for HIV</a:t>
                      </a:r>
                    </a:p>
                  </a:txBody>
                  <a:tcPr marL="40217" marR="40217"/>
                </a:tc>
                <a:tc>
                  <a:txBody>
                    <a:bodyPr/>
                    <a:lstStyle/>
                    <a:p>
                      <a:pPr algn="ctr"/>
                      <a:r>
                        <a:rPr lang="en-US" sz="1800" dirty="0"/>
                        <a:t>1.58</a:t>
                      </a:r>
                    </a:p>
                  </a:txBody>
                  <a:tcPr marL="40217" marR="40217"/>
                </a:tc>
                <a:tc>
                  <a:txBody>
                    <a:bodyPr/>
                    <a:lstStyle/>
                    <a:p>
                      <a:pPr algn="ctr"/>
                      <a:r>
                        <a:rPr lang="en-US" sz="1800" dirty="0"/>
                        <a:t>0.85, 2.94</a:t>
                      </a:r>
                    </a:p>
                  </a:txBody>
                  <a:tcPr marL="40217" marR="40217"/>
                </a:tc>
                <a:extLst>
                  <a:ext uri="{0D108BD9-81ED-4DB2-BD59-A6C34878D82A}">
                    <a16:rowId xmlns:a16="http://schemas.microsoft.com/office/drawing/2014/main" val="10003"/>
                  </a:ext>
                </a:extLst>
              </a:tr>
              <a:tr h="545091">
                <a:tc>
                  <a:txBody>
                    <a:bodyPr/>
                    <a:lstStyle/>
                    <a:p>
                      <a:r>
                        <a:rPr lang="en-US" sz="1800" dirty="0"/>
                        <a:t>Self-report</a:t>
                      </a:r>
                    </a:p>
                  </a:txBody>
                  <a:tcPr marL="40217" marR="40217"/>
                </a:tc>
                <a:tc>
                  <a:txBody>
                    <a:bodyPr/>
                    <a:lstStyle/>
                    <a:p>
                      <a:pPr algn="ctr"/>
                      <a:endParaRPr lang="en-US" sz="1800" dirty="0"/>
                    </a:p>
                  </a:txBody>
                  <a:tcPr marL="40217" marR="40217"/>
                </a:tc>
                <a:tc>
                  <a:txBody>
                    <a:bodyPr/>
                    <a:lstStyle/>
                    <a:p>
                      <a:pPr algn="ctr"/>
                      <a:endParaRPr lang="en-US" sz="1800" dirty="0"/>
                    </a:p>
                  </a:txBody>
                  <a:tcPr marL="40217" marR="40217"/>
                </a:tc>
                <a:extLst>
                  <a:ext uri="{0D108BD9-81ED-4DB2-BD59-A6C34878D82A}">
                    <a16:rowId xmlns:a16="http://schemas.microsoft.com/office/drawing/2014/main" val="10004"/>
                  </a:ext>
                </a:extLst>
              </a:tr>
              <a:tr h="761634">
                <a:tc>
                  <a:txBody>
                    <a:bodyPr/>
                    <a:lstStyle/>
                    <a:p>
                      <a:r>
                        <a:rPr lang="en-US" sz="1800" dirty="0"/>
                        <a:t>     Diagnosed with any STI, past 12 months</a:t>
                      </a:r>
                    </a:p>
                  </a:txBody>
                  <a:tcPr marL="40217" marR="40217"/>
                </a:tc>
                <a:tc>
                  <a:txBody>
                    <a:bodyPr/>
                    <a:lstStyle/>
                    <a:p>
                      <a:pPr algn="ctr"/>
                      <a:r>
                        <a:rPr lang="en-US" sz="1800" dirty="0"/>
                        <a:t>2.04*</a:t>
                      </a:r>
                    </a:p>
                  </a:txBody>
                  <a:tcPr marL="40217" marR="40217"/>
                </a:tc>
                <a:tc>
                  <a:txBody>
                    <a:bodyPr/>
                    <a:lstStyle/>
                    <a:p>
                      <a:pPr algn="ctr"/>
                      <a:r>
                        <a:rPr lang="en-US" sz="1800" dirty="0"/>
                        <a:t>1.02, 4.06</a:t>
                      </a:r>
                    </a:p>
                  </a:txBody>
                  <a:tcPr marL="40217" marR="40217"/>
                </a:tc>
                <a:extLst>
                  <a:ext uri="{0D108BD9-81ED-4DB2-BD59-A6C34878D82A}">
                    <a16:rowId xmlns:a16="http://schemas.microsoft.com/office/drawing/2014/main" val="10005"/>
                  </a:ext>
                </a:extLst>
              </a:tr>
              <a:tr h="761634">
                <a:tc>
                  <a:txBody>
                    <a:bodyPr/>
                    <a:lstStyle/>
                    <a:p>
                      <a:r>
                        <a:rPr lang="en-US" sz="1800" dirty="0"/>
                        <a:t>     Diagnosed with HIV, ever</a:t>
                      </a:r>
                    </a:p>
                  </a:txBody>
                  <a:tcPr marL="40217" marR="40217"/>
                </a:tc>
                <a:tc>
                  <a:txBody>
                    <a:bodyPr/>
                    <a:lstStyle/>
                    <a:p>
                      <a:pPr algn="ctr"/>
                      <a:r>
                        <a:rPr lang="en-US" sz="1800" dirty="0"/>
                        <a:t>1.27</a:t>
                      </a:r>
                    </a:p>
                  </a:txBody>
                  <a:tcPr marL="40217" marR="40217"/>
                </a:tc>
                <a:tc>
                  <a:txBody>
                    <a:bodyPr/>
                    <a:lstStyle/>
                    <a:p>
                      <a:pPr algn="ctr"/>
                      <a:r>
                        <a:rPr lang="en-US" sz="1800" dirty="0"/>
                        <a:t>0.61, 2.63</a:t>
                      </a:r>
                    </a:p>
                  </a:txBody>
                  <a:tcPr marL="40217" marR="40217"/>
                </a:tc>
                <a:extLst>
                  <a:ext uri="{0D108BD9-81ED-4DB2-BD59-A6C34878D82A}">
                    <a16:rowId xmlns:a16="http://schemas.microsoft.com/office/drawing/2014/main" val="10006"/>
                  </a:ext>
                </a:extLst>
              </a:tr>
            </a:tbl>
          </a:graphicData>
        </a:graphic>
      </p:graphicFrame>
      <p:sp>
        <p:nvSpPr>
          <p:cNvPr id="13" name="Rectangle 12"/>
          <p:cNvSpPr/>
          <p:nvPr/>
        </p:nvSpPr>
        <p:spPr>
          <a:xfrm>
            <a:off x="228600" y="6400800"/>
            <a:ext cx="8763000" cy="43088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Tw Cen MT"/>
                <a:ea typeface="+mn-ea"/>
                <a:cs typeface="+mn-cs"/>
              </a:rPr>
              <a:t>Sources: Stahlman, Baral, et al. Depression and Social Stigma among MSM in Lesotho: Implications for HIV and Sexually Transmitted Infection Prevention.  Forthcoming</a:t>
            </a:r>
          </a:p>
        </p:txBody>
      </p:sp>
    </p:spTree>
    <p:extLst>
      <p:ext uri="{BB962C8B-B14F-4D97-AF65-F5344CB8AC3E}">
        <p14:creationId xmlns:p14="http://schemas.microsoft.com/office/powerpoint/2010/main" val="3100804357"/>
      </p:ext>
    </p:extLst>
  </p:cSld>
  <p:clrMapOvr>
    <a:masterClrMapping/>
  </p:clrMapOvr>
  <mc:AlternateContent xmlns:mc="http://schemas.openxmlformats.org/markup-compatibility/2006" xmlns:p14="http://schemas.microsoft.com/office/powerpoint/2010/main">
    <mc:Choice Requires="p14">
      <p:transition spd="slow" p14:dur="2000" advTm="69017"/>
    </mc:Choice>
    <mc:Fallback xmlns="">
      <p:transition spd="slow" advTm="69017"/>
    </mc:Fallback>
  </mc:AlternateContent>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003257" y="266771"/>
            <a:ext cx="7278911" cy="1035424"/>
          </a:xfrm>
        </p:spPr>
        <p:txBody>
          <a:bodyPr anchor="ctr"/>
          <a:lstStyle/>
          <a:p>
            <a:pPr algn="ctr"/>
            <a:r>
              <a:rPr lang="en-US" b="1" dirty="0">
                <a:latin typeface="Arial" panose="020B0604020202020204" pitchFamily="34" charset="0"/>
                <a:cs typeface="Arial" panose="020B0604020202020204" pitchFamily="34" charset="0"/>
              </a:rPr>
              <a:t>HIV-TB </a:t>
            </a:r>
            <a:r>
              <a:rPr lang="en-US" b="1" dirty="0" err="1">
                <a:latin typeface="Arial" panose="020B0604020202020204" pitchFamily="34" charset="0"/>
                <a:cs typeface="Arial" panose="020B0604020202020204" pitchFamily="34" charset="0"/>
              </a:rPr>
              <a:t>Syndemic</a:t>
            </a:r>
            <a:endParaRPr lang="en-US"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199" y="1124744"/>
            <a:ext cx="8337264" cy="5688632"/>
          </a:xfrm>
        </p:spPr>
        <p:txBody>
          <a:bodyPr/>
          <a:lstStyle/>
          <a:p>
            <a:r>
              <a:rPr lang="en-US" sz="2400" dirty="0">
                <a:latin typeface="Arial" panose="020B0604020202020204" pitchFamily="34" charset="0"/>
                <a:cs typeface="Arial" panose="020B0604020202020204" pitchFamily="34" charset="0"/>
              </a:rPr>
              <a:t>1.2 million out of 10.4 million annual TB cases occur among PLHIV</a:t>
            </a:r>
          </a:p>
          <a:p>
            <a:r>
              <a:rPr lang="en-US" sz="2400" dirty="0">
                <a:latin typeface="Arial" panose="020B0604020202020204" pitchFamily="34" charset="0"/>
                <a:cs typeface="Arial" panose="020B0604020202020204" pitchFamily="34" charset="0"/>
              </a:rPr>
              <a:t>Out of 1.8 million TB deaths annually, about 400,000 among PLHIV</a:t>
            </a:r>
          </a:p>
          <a:p>
            <a:r>
              <a:rPr lang="en-US" sz="2400" dirty="0">
                <a:latin typeface="Arial" panose="020B0604020202020204" pitchFamily="34" charset="0"/>
                <a:cs typeface="Arial" panose="020B0604020202020204" pitchFamily="34" charset="0"/>
              </a:rPr>
              <a:t>Out of 1.1 million HIV deaths annually, 400,000 due to TB</a:t>
            </a:r>
          </a:p>
          <a:p>
            <a:r>
              <a:rPr lang="en-US" sz="2400" dirty="0">
                <a:latin typeface="Arial" panose="020B0604020202020204" pitchFamily="34" charset="0"/>
                <a:cs typeface="Arial" panose="020B0604020202020204" pitchFamily="34" charset="0"/>
              </a:rPr>
              <a:t>Autopsy study in South Africa found that 69% of deaths with unknown cause in PLHIV on ART were due to TB </a:t>
            </a:r>
          </a:p>
          <a:p>
            <a:r>
              <a:rPr lang="en-US" sz="2400" dirty="0">
                <a:latin typeface="Arial" panose="020B0604020202020204" pitchFamily="34" charset="0"/>
                <a:cs typeface="Arial" panose="020B0604020202020204" pitchFamily="34" charset="0"/>
              </a:rPr>
              <a:t>TB upregulates HIV replication, ↑ immunodeficiency</a:t>
            </a:r>
          </a:p>
          <a:p>
            <a:r>
              <a:rPr lang="en-US" sz="2400" dirty="0">
                <a:latin typeface="Arial" panose="020B0604020202020204" pitchFamily="34" charset="0"/>
                <a:cs typeface="Arial" panose="020B0604020202020204" pitchFamily="34" charset="0"/>
              </a:rPr>
              <a:t>HIV transforms TB clinical presentation, diagnosis, and management</a:t>
            </a:r>
          </a:p>
          <a:p>
            <a:endParaRPr lang="en-US" dirty="0"/>
          </a:p>
          <a:p>
            <a:endParaRPr lang="en-US" dirty="0"/>
          </a:p>
        </p:txBody>
      </p:sp>
    </p:spTree>
    <p:extLst>
      <p:ext uri="{BB962C8B-B14F-4D97-AF65-F5344CB8AC3E}">
        <p14:creationId xmlns:p14="http://schemas.microsoft.com/office/powerpoint/2010/main" val="26796558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003257" y="116633"/>
            <a:ext cx="7278911" cy="720080"/>
          </a:xfrm>
        </p:spPr>
        <p:txBody>
          <a:bodyPr anchor="ctr"/>
          <a:lstStyle/>
          <a:p>
            <a:pPr algn="ctr"/>
            <a:r>
              <a:rPr lang="en-US" b="1" dirty="0">
                <a:latin typeface="Arial" panose="020B0604020202020204" pitchFamily="34" charset="0"/>
                <a:cs typeface="Arial" panose="020B0604020202020204" pitchFamily="34" charset="0"/>
              </a:rPr>
              <a:t>TB-HIV Interactions</a:t>
            </a:r>
          </a:p>
        </p:txBody>
      </p:sp>
      <p:sp>
        <p:nvSpPr>
          <p:cNvPr id="3" name="Content Placeholder 2"/>
          <p:cNvSpPr>
            <a:spLocks noGrp="1"/>
          </p:cNvSpPr>
          <p:nvPr>
            <p:ph idx="1"/>
          </p:nvPr>
        </p:nvSpPr>
        <p:spPr>
          <a:xfrm>
            <a:off x="457199" y="692696"/>
            <a:ext cx="8337264" cy="5596181"/>
          </a:xfrm>
        </p:spPr>
        <p:txBody>
          <a:bodyPr>
            <a:normAutofit/>
          </a:bodyPr>
          <a:lstStyle/>
          <a:p>
            <a:r>
              <a:rPr lang="en-US" sz="2400" dirty="0">
                <a:latin typeface="Arial" panose="020B0604020202020204" pitchFamily="34" charset="0"/>
                <a:cs typeface="Arial" panose="020B0604020202020204" pitchFamily="34" charset="0"/>
              </a:rPr>
              <a:t>Active TB disease:</a:t>
            </a:r>
          </a:p>
          <a:p>
            <a:pPr lvl="2">
              <a:buFont typeface="Courier New"/>
              <a:buChar char="o"/>
            </a:pPr>
            <a:r>
              <a:rPr lang="en-US" sz="2400" dirty="0">
                <a:latin typeface="Arial" panose="020B0604020202020204" pitchFamily="34" charset="0"/>
                <a:cs typeface="Arial" panose="020B0604020202020204" pitchFamily="34" charset="0"/>
              </a:rPr>
              <a:t>Smear microscopy has lower utility in PLHIV</a:t>
            </a:r>
          </a:p>
          <a:p>
            <a:pPr lvl="2">
              <a:buFont typeface="Courier New"/>
              <a:buChar char="o"/>
            </a:pPr>
            <a:r>
              <a:rPr lang="en-US" sz="2400" dirty="0">
                <a:latin typeface="Arial" panose="020B0604020202020204" pitchFamily="34" charset="0"/>
                <a:cs typeface="Arial" panose="020B0604020202020204" pitchFamily="34" charset="0"/>
              </a:rPr>
              <a:t>More lower lung lobe presentations on CXR</a:t>
            </a:r>
          </a:p>
          <a:p>
            <a:pPr lvl="2">
              <a:buFont typeface="Courier New"/>
              <a:buChar char="o"/>
            </a:pPr>
            <a:r>
              <a:rPr lang="en-US" sz="2400" dirty="0">
                <a:latin typeface="Arial" panose="020B0604020202020204" pitchFamily="34" charset="0"/>
                <a:cs typeface="Arial" panose="020B0604020202020204" pitchFamily="34" charset="0"/>
              </a:rPr>
              <a:t>Considerable rates of subclinical disease</a:t>
            </a:r>
          </a:p>
          <a:p>
            <a:pPr lvl="2">
              <a:buFont typeface="Courier New"/>
              <a:buChar char="o"/>
            </a:pPr>
            <a:r>
              <a:rPr lang="en-US" sz="2400" dirty="0">
                <a:latin typeface="Arial" panose="020B0604020202020204" pitchFamily="34" charset="0"/>
                <a:cs typeface="Arial" panose="020B0604020202020204" pitchFamily="34" charset="0"/>
              </a:rPr>
              <a:t>More </a:t>
            </a:r>
            <a:r>
              <a:rPr lang="en-US" sz="2400" dirty="0" err="1">
                <a:latin typeface="Arial" panose="020B0604020202020204" pitchFamily="34" charset="0"/>
                <a:cs typeface="Arial" panose="020B0604020202020204" pitchFamily="34" charset="0"/>
              </a:rPr>
              <a:t>extrapulmonary</a:t>
            </a:r>
            <a:r>
              <a:rPr lang="en-US" sz="2400" dirty="0">
                <a:latin typeface="Arial" panose="020B0604020202020204" pitchFamily="34" charset="0"/>
                <a:cs typeface="Arial" panose="020B0604020202020204" pitchFamily="34" charset="0"/>
              </a:rPr>
              <a:t> disease and severe forms of TB</a:t>
            </a:r>
          </a:p>
          <a:p>
            <a:pPr lvl="2">
              <a:buFont typeface="Courier New"/>
              <a:buChar char="o"/>
            </a:pPr>
            <a:r>
              <a:rPr lang="en-US" sz="2400" dirty="0">
                <a:latin typeface="Arial" panose="020B0604020202020204" pitchFamily="34" charset="0"/>
                <a:cs typeface="Arial" panose="020B0604020202020204" pitchFamily="34" charset="0"/>
              </a:rPr>
              <a:t>Rapid spread of TB (including MDR/XDR) in hospitals</a:t>
            </a:r>
          </a:p>
          <a:p>
            <a:pPr lvl="2">
              <a:buFont typeface="Courier New"/>
              <a:buChar char="o"/>
            </a:pPr>
            <a:r>
              <a:rPr lang="en-US" sz="2400" dirty="0">
                <a:latin typeface="Arial" panose="020B0604020202020204" pitchFamily="34" charset="0"/>
                <a:cs typeface="Arial" panose="020B0604020202020204" pitchFamily="34" charset="0"/>
              </a:rPr>
              <a:t>↑ rates of recurrent TB disease after treatment</a:t>
            </a:r>
          </a:p>
          <a:p>
            <a:r>
              <a:rPr lang="en-US" sz="2400" dirty="0">
                <a:latin typeface="Arial" panose="020B0604020202020204" pitchFamily="34" charset="0"/>
                <a:cs typeface="Arial" panose="020B0604020202020204" pitchFamily="34" charset="0"/>
              </a:rPr>
              <a:t>Latent TB infection:</a:t>
            </a:r>
          </a:p>
          <a:p>
            <a:pPr lvl="2">
              <a:buFont typeface="Courier New"/>
              <a:buChar char="o"/>
            </a:pPr>
            <a:r>
              <a:rPr lang="en-US" sz="2400" dirty="0">
                <a:latin typeface="Arial" panose="020B0604020202020204" pitchFamily="34" charset="0"/>
                <a:cs typeface="Arial" panose="020B0604020202020204" pitchFamily="34" charset="0"/>
              </a:rPr>
              <a:t>TST and IGRA miss a lot of  latent TB in PLHIV</a:t>
            </a:r>
          </a:p>
          <a:p>
            <a:pPr lvl="2">
              <a:buFont typeface="Courier New"/>
              <a:buChar char="o"/>
            </a:pPr>
            <a:r>
              <a:rPr lang="en-US" sz="2400" dirty="0">
                <a:latin typeface="Arial" panose="020B0604020202020204" pitchFamily="34" charset="0"/>
                <a:cs typeface="Arial" panose="020B0604020202020204" pitchFamily="34" charset="0"/>
              </a:rPr>
              <a:t>TB re-infection when TB prophylaxis stopped</a:t>
            </a:r>
          </a:p>
          <a:p>
            <a:pPr marL="457200" lvl="2" indent="0">
              <a:buNone/>
            </a:pPr>
            <a:endParaRPr lang="en-US" sz="2400" dirty="0">
              <a:latin typeface="Arial" panose="020B0604020202020204" pitchFamily="34" charset="0"/>
              <a:cs typeface="Arial" panose="020B0604020202020204" pitchFamily="34" charset="0"/>
            </a:endParaRPr>
          </a:p>
          <a:p>
            <a:pPr marL="457200" lvl="2" indent="0">
              <a:buNone/>
            </a:pPr>
            <a:r>
              <a:rPr lang="en-US" sz="2400" b="1" dirty="0">
                <a:latin typeface="Arial" panose="020B0604020202020204" pitchFamily="34" charset="0"/>
                <a:cs typeface="Arial" panose="020B0604020202020204" pitchFamily="34" charset="0"/>
              </a:rPr>
              <a:t>All fueled by poverty, malnutrition, substance use</a:t>
            </a:r>
          </a:p>
          <a:p>
            <a:pPr lvl="2">
              <a:buFont typeface="Courier New"/>
              <a:buChar char="o"/>
            </a:pPr>
            <a:endParaRPr lang="en-US" dirty="0"/>
          </a:p>
          <a:p>
            <a:pPr lvl="2">
              <a:buFont typeface="Courier New"/>
              <a:buChar char="o"/>
            </a:pPr>
            <a:endParaRPr lang="en-US" dirty="0"/>
          </a:p>
        </p:txBody>
      </p:sp>
    </p:spTree>
    <p:extLst>
      <p:ext uri="{BB962C8B-B14F-4D97-AF65-F5344CB8AC3E}">
        <p14:creationId xmlns:p14="http://schemas.microsoft.com/office/powerpoint/2010/main" val="27905652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116632"/>
            <a:ext cx="8856984" cy="1287016"/>
          </a:xfrm>
        </p:spPr>
        <p:txBody>
          <a:bodyPr>
            <a:normAutofit fontScale="90000"/>
          </a:bodyPr>
          <a:lstStyle/>
          <a:p>
            <a:r>
              <a:rPr lang="en-US" sz="3100" b="1" dirty="0">
                <a:latin typeface="Arial" panose="020B0604020202020204" pitchFamily="34" charset="0"/>
                <a:cs typeface="Arial" panose="020B0604020202020204" pitchFamily="34" charset="0"/>
              </a:rPr>
              <a:t>Diabetes, undernutrition, migration and indigenous communities: tuberculosis in Chiapas, Mexico.</a:t>
            </a:r>
            <a:br>
              <a:rPr lang="en-US" sz="3100" b="1" dirty="0">
                <a:latin typeface="Arial" panose="020B0604020202020204" pitchFamily="34" charset="0"/>
                <a:cs typeface="Arial" panose="020B0604020202020204" pitchFamily="34" charset="0"/>
              </a:rPr>
            </a:br>
            <a:endParaRPr lang="en-US" sz="31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323528" y="1124744"/>
            <a:ext cx="8229600" cy="5328592"/>
          </a:xfrm>
        </p:spPr>
        <p:txBody>
          <a:bodyPr>
            <a:normAutofit fontScale="85000" lnSpcReduction="10000"/>
          </a:bodyPr>
          <a:lstStyle/>
          <a:p>
            <a:r>
              <a:rPr lang="en-US" dirty="0"/>
              <a:t>Poorest Mexican state, with a high presence of indigenous population </a:t>
            </a:r>
          </a:p>
          <a:p>
            <a:r>
              <a:rPr lang="en-US" dirty="0"/>
              <a:t>Review of 5508 new adult TB patients diagnosed between 2010 and 2014</a:t>
            </a:r>
          </a:p>
          <a:p>
            <a:r>
              <a:rPr lang="en-US" dirty="0"/>
              <a:t>Most prevalent comorbidities were diabetes mellitus (19.1%) and undernutrition (14.4%).</a:t>
            </a:r>
          </a:p>
          <a:p>
            <a:r>
              <a:rPr lang="en-US" dirty="0" err="1"/>
              <a:t>Unfavourable</a:t>
            </a:r>
            <a:r>
              <a:rPr lang="en-US" dirty="0"/>
              <a:t> TB outcomes were more prevalent among the TB patients  who were recent, or </a:t>
            </a:r>
            <a:r>
              <a:rPr lang="en-US" dirty="0" err="1"/>
              <a:t>malnutrished</a:t>
            </a:r>
            <a:r>
              <a:rPr lang="en-US" dirty="0"/>
              <a:t>, with HIV or older age but not DM.</a:t>
            </a:r>
          </a:p>
          <a:p>
            <a:r>
              <a:rPr lang="en-US" dirty="0"/>
              <a:t>Our study in Chiapas illustrates the challenges of other regions worldwide where social (e.g. indigenous origin, poverty, migration) and host factors (DM, undernutrition, HIV, older age) are associated with TB. </a:t>
            </a:r>
          </a:p>
        </p:txBody>
      </p:sp>
      <p:sp>
        <p:nvSpPr>
          <p:cNvPr id="4" name="Rectangle 3"/>
          <p:cNvSpPr/>
          <p:nvPr/>
        </p:nvSpPr>
        <p:spPr>
          <a:xfrm rot="10800000" flipV="1">
            <a:off x="4139952" y="3789125"/>
            <a:ext cx="5040560" cy="3046988"/>
          </a:xfrm>
          <a:prstGeom prst="rect">
            <a:avLst/>
          </a:prstGeom>
        </p:spPr>
        <p:txBody>
          <a:bodyPr wrap="square">
            <a:spAutoFit/>
          </a:bodyPr>
          <a:lstStyle/>
          <a:p>
            <a:endParaRPr lang="en-US" u="sng" dirty="0"/>
          </a:p>
          <a:p>
            <a:endParaRPr lang="en-US" u="sng" dirty="0"/>
          </a:p>
          <a:p>
            <a:endParaRPr lang="en-US" u="sng" dirty="0"/>
          </a:p>
          <a:p>
            <a:endParaRPr lang="en-US" u="sng" dirty="0"/>
          </a:p>
          <a:p>
            <a:endParaRPr lang="en-US" u="sng" dirty="0"/>
          </a:p>
          <a:p>
            <a:endParaRPr lang="en-US" u="sng" dirty="0"/>
          </a:p>
          <a:p>
            <a:endParaRPr lang="en-US" u="sng" dirty="0"/>
          </a:p>
          <a:p>
            <a:r>
              <a:rPr lang="en-US" sz="2000" u="sng" dirty="0" err="1"/>
              <a:t>Rashak</a:t>
            </a:r>
            <a:r>
              <a:rPr lang="en-US" sz="2000" u="sng" dirty="0"/>
              <a:t> HA, </a:t>
            </a:r>
            <a:r>
              <a:rPr lang="en-US" sz="2000" u="sng" dirty="0" err="1"/>
              <a:t>Epidemiol</a:t>
            </a:r>
            <a:r>
              <a:rPr lang="en-US" sz="2000" u="sng" dirty="0"/>
              <a:t> Infect. 2019</a:t>
            </a:r>
            <a:endParaRPr lang="en-US" sz="2000" dirty="0"/>
          </a:p>
        </p:txBody>
      </p:sp>
    </p:spTree>
    <p:extLst>
      <p:ext uri="{BB962C8B-B14F-4D97-AF65-F5344CB8AC3E}">
        <p14:creationId xmlns:p14="http://schemas.microsoft.com/office/powerpoint/2010/main" val="30262418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79" name="Rectangle 178"/>
          <p:cNvSpPr>
            <a:spLocks noGrp="1" noChangeArrowheads="1"/>
          </p:cNvSpPr>
          <p:nvPr>
            <p:ph type="title"/>
          </p:nvPr>
        </p:nvSpPr>
        <p:spPr>
          <a:xfrm>
            <a:off x="125413" y="266700"/>
            <a:ext cx="9005887" cy="644525"/>
          </a:xfrm>
          <a:noFill/>
          <a:extLst>
            <a:ext uri="{91240B29-F687-4F45-9708-019B960494DF}">
              <a14:hiddenLine xmlns:a14="http://schemas.microsoft.com/office/drawing/2010/main" w="12700">
                <a:solidFill>
                  <a:schemeClr val="tx1"/>
                </a:solidFill>
                <a:miter lim="800000"/>
                <a:headEnd/>
                <a:tailEnd/>
              </a14:hiddenLine>
            </a:ext>
          </a:extLst>
        </p:spPr>
        <p:txBody>
          <a:bodyPr lIns="85725" tIns="42862" rIns="85725" bIns="42862" anchor="t" anchorCtr="1">
            <a:normAutofit fontScale="90000"/>
          </a:bodyPr>
          <a:lstStyle/>
          <a:p>
            <a:pPr defTabSz="854075" eaLnBrk="1" hangingPunct="1"/>
            <a:r>
              <a:rPr lang="en-US" altLang="en-US" sz="4000"/>
              <a:t>Hepatitis C: A Global Health Problem</a:t>
            </a:r>
            <a:endParaRPr lang="en-US" altLang="en-US" sz="3700" b="1"/>
          </a:p>
        </p:txBody>
      </p:sp>
      <p:sp>
        <p:nvSpPr>
          <p:cNvPr id="71857" name="Rectangle 177">
            <a:extLst>
              <a:ext uri="{FF2B5EF4-FFF2-40B4-BE49-F238E27FC236}">
                <a16:creationId xmlns:a16="http://schemas.microsoft.com/office/drawing/2014/main" id="{40D9E1ED-C9E5-4A66-B9BE-6294CCD287F8}"/>
              </a:ext>
            </a:extLst>
          </p:cNvPr>
          <p:cNvSpPr>
            <a:spLocks noChangeArrowheads="1"/>
          </p:cNvSpPr>
          <p:nvPr/>
        </p:nvSpPr>
        <p:spPr bwMode="auto">
          <a:xfrm>
            <a:off x="1830801" y="763588"/>
            <a:ext cx="5823711" cy="428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altLang="en-US" sz="2200" b="1" i="0" u="none" strike="noStrike" kern="1200" cap="none" spc="0" normalizeH="0" baseline="0" noProof="0" dirty="0">
                <a:ln>
                  <a:noFill/>
                </a:ln>
                <a:effectLst>
                  <a:outerShdw blurRad="38100" dist="38100" dir="2700000" algn="tl">
                    <a:srgbClr val="000000"/>
                  </a:outerShdw>
                </a:effectLst>
                <a:uLnTx/>
                <a:uFillTx/>
                <a:latin typeface="Tahoma" panose="020B0604030504040204" pitchFamily="34" charset="0"/>
                <a:ea typeface="+mn-ea"/>
                <a:cs typeface="+mn-cs"/>
              </a:rPr>
              <a:t>170-200 Million (M) Carriers Worldwide</a:t>
            </a:r>
          </a:p>
        </p:txBody>
      </p:sp>
      <p:grpSp>
        <p:nvGrpSpPr>
          <p:cNvPr id="2" name="Group 1" descr="United States 3-4 Million; Americas 12-15 Million; Western Europe 5 Million; Africa 30-40 Million; Eastern Europe 10 Million; Far East Asia 60 Million; Southeast Asia 30-35 Million; Australia 0.2 Million">
            <a:extLst>
              <a:ext uri="{FF2B5EF4-FFF2-40B4-BE49-F238E27FC236}">
                <a16:creationId xmlns:a16="http://schemas.microsoft.com/office/drawing/2014/main" id="{3A690276-BB7D-4DB2-9B46-6B3BDCF51412}"/>
              </a:ext>
            </a:extLst>
          </p:cNvPr>
          <p:cNvGrpSpPr/>
          <p:nvPr/>
        </p:nvGrpSpPr>
        <p:grpSpPr>
          <a:xfrm>
            <a:off x="457200" y="1219200"/>
            <a:ext cx="8278813" cy="5213350"/>
            <a:chOff x="457200" y="1219200"/>
            <a:chExt cx="8278813" cy="5213350"/>
          </a:xfrm>
        </p:grpSpPr>
        <p:sp>
          <p:nvSpPr>
            <p:cNvPr id="7185" name="Freeform 3"/>
            <p:cNvSpPr>
              <a:spLocks/>
            </p:cNvSpPr>
            <p:nvPr/>
          </p:nvSpPr>
          <p:spPr bwMode="ltGray">
            <a:xfrm>
              <a:off x="5527675" y="1219200"/>
              <a:ext cx="11113" cy="13628"/>
            </a:xfrm>
            <a:custGeom>
              <a:avLst/>
              <a:gdLst>
                <a:gd name="T0" fmla="*/ 1 w 7"/>
                <a:gd name="T1" fmla="*/ 8 h 9"/>
                <a:gd name="T2" fmla="*/ 0 w 7"/>
                <a:gd name="T3" fmla="*/ 0 h 9"/>
                <a:gd name="T4" fmla="*/ 6 w 7"/>
                <a:gd name="T5" fmla="*/ 4 h 9"/>
                <a:gd name="T6" fmla="*/ 1 w 7"/>
                <a:gd name="T7" fmla="*/ 8 h 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 h="9">
                  <a:moveTo>
                    <a:pt x="1" y="8"/>
                  </a:moveTo>
                  <a:lnTo>
                    <a:pt x="0" y="0"/>
                  </a:lnTo>
                  <a:lnTo>
                    <a:pt x="6" y="4"/>
                  </a:lnTo>
                  <a:lnTo>
                    <a:pt x="1" y="8"/>
                  </a:lnTo>
                </a:path>
              </a:pathLst>
            </a:custGeom>
            <a:solidFill>
              <a:srgbClr val="FF6600"/>
            </a:solidFill>
            <a:ln>
              <a:noFill/>
            </a:ln>
            <a:effectLst>
              <a:outerShdw dist="35921" dir="2700000" algn="ctr" rotWithShape="0">
                <a:schemeClr val="bg2"/>
              </a:outerShdw>
            </a:effectLst>
            <a:extLst>
              <a:ext uri="{91240B29-F687-4F45-9708-019B960494DF}">
                <a14:hiddenLine xmlns:a14="http://schemas.microsoft.com/office/drawing/2010/main" w="12700" cap="rnd">
                  <a:solidFill>
                    <a:schemeClr val="tx1"/>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FFCC66"/>
                </a:solidFill>
                <a:effectLst/>
                <a:uLnTx/>
                <a:uFillTx/>
                <a:latin typeface="Times New Roman" panose="02020603050405020304" pitchFamily="18" charset="0"/>
                <a:ea typeface="+mn-ea"/>
                <a:cs typeface="+mn-cs"/>
              </a:endParaRPr>
            </a:p>
          </p:txBody>
        </p:sp>
        <p:sp>
          <p:nvSpPr>
            <p:cNvPr id="7186" name="Freeform 4"/>
            <p:cNvSpPr>
              <a:spLocks/>
            </p:cNvSpPr>
            <p:nvPr/>
          </p:nvSpPr>
          <p:spPr bwMode="ltGray">
            <a:xfrm>
              <a:off x="6210300" y="4021962"/>
              <a:ext cx="17463" cy="15142"/>
            </a:xfrm>
            <a:custGeom>
              <a:avLst/>
              <a:gdLst>
                <a:gd name="T0" fmla="*/ 0 w 11"/>
                <a:gd name="T1" fmla="*/ 0 h 10"/>
                <a:gd name="T2" fmla="*/ 3 w 11"/>
                <a:gd name="T3" fmla="*/ 4 h 10"/>
                <a:gd name="T4" fmla="*/ 10 w 11"/>
                <a:gd name="T5" fmla="*/ 9 h 10"/>
                <a:gd name="T6" fmla="*/ 0 w 11"/>
                <a:gd name="T7" fmla="*/ 0 h 1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 h="10">
                  <a:moveTo>
                    <a:pt x="0" y="0"/>
                  </a:moveTo>
                  <a:lnTo>
                    <a:pt x="3" y="4"/>
                  </a:lnTo>
                  <a:lnTo>
                    <a:pt x="10" y="9"/>
                  </a:lnTo>
                  <a:lnTo>
                    <a:pt x="0" y="0"/>
                  </a:lnTo>
                </a:path>
              </a:pathLst>
            </a:custGeom>
            <a:solidFill>
              <a:srgbClr val="FF6600"/>
            </a:solidFill>
            <a:ln>
              <a:noFill/>
            </a:ln>
            <a:effectLst>
              <a:outerShdw dist="35921" dir="2700000" algn="ctr" rotWithShape="0">
                <a:schemeClr val="bg2"/>
              </a:outerShdw>
            </a:effectLst>
            <a:extLst>
              <a:ext uri="{91240B29-F687-4F45-9708-019B960494DF}">
                <a14:hiddenLine xmlns:a14="http://schemas.microsoft.com/office/drawing/2010/main" w="12700" cap="rnd">
                  <a:solidFill>
                    <a:schemeClr val="tx1"/>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FFCC66"/>
                </a:solidFill>
                <a:effectLst/>
                <a:uLnTx/>
                <a:uFillTx/>
                <a:latin typeface="Times New Roman" panose="02020603050405020304" pitchFamily="18" charset="0"/>
                <a:ea typeface="+mn-ea"/>
                <a:cs typeface="+mn-cs"/>
              </a:endParaRPr>
            </a:p>
          </p:txBody>
        </p:sp>
        <p:sp>
          <p:nvSpPr>
            <p:cNvPr id="7187" name="Freeform 5"/>
            <p:cNvSpPr>
              <a:spLocks/>
            </p:cNvSpPr>
            <p:nvPr/>
          </p:nvSpPr>
          <p:spPr bwMode="ltGray">
            <a:xfrm>
              <a:off x="3968750" y="3439000"/>
              <a:ext cx="1719263" cy="2280367"/>
            </a:xfrm>
            <a:custGeom>
              <a:avLst/>
              <a:gdLst>
                <a:gd name="T0" fmla="*/ 720 w 1083"/>
                <a:gd name="T1" fmla="*/ 120 h 1506"/>
                <a:gd name="T2" fmla="*/ 623 w 1083"/>
                <a:gd name="T3" fmla="*/ 88 h 1506"/>
                <a:gd name="T4" fmla="*/ 578 w 1083"/>
                <a:gd name="T5" fmla="*/ 142 h 1506"/>
                <a:gd name="T6" fmla="*/ 542 w 1083"/>
                <a:gd name="T7" fmla="*/ 124 h 1506"/>
                <a:gd name="T8" fmla="*/ 472 w 1083"/>
                <a:gd name="T9" fmla="*/ 96 h 1506"/>
                <a:gd name="T10" fmla="*/ 446 w 1083"/>
                <a:gd name="T11" fmla="*/ 51 h 1506"/>
                <a:gd name="T12" fmla="*/ 402 w 1083"/>
                <a:gd name="T13" fmla="*/ 0 h 1506"/>
                <a:gd name="T14" fmla="*/ 250 w 1083"/>
                <a:gd name="T15" fmla="*/ 30 h 1506"/>
                <a:gd name="T16" fmla="*/ 172 w 1083"/>
                <a:gd name="T17" fmla="*/ 17 h 1506"/>
                <a:gd name="T18" fmla="*/ 131 w 1083"/>
                <a:gd name="T19" fmla="*/ 76 h 1506"/>
                <a:gd name="T20" fmla="*/ 95 w 1083"/>
                <a:gd name="T21" fmla="*/ 174 h 1506"/>
                <a:gd name="T22" fmla="*/ 36 w 1083"/>
                <a:gd name="T23" fmla="*/ 259 h 1506"/>
                <a:gd name="T24" fmla="*/ 6 w 1083"/>
                <a:gd name="T25" fmla="*/ 342 h 1506"/>
                <a:gd name="T26" fmla="*/ 2 w 1083"/>
                <a:gd name="T27" fmla="*/ 484 h 1506"/>
                <a:gd name="T28" fmla="*/ 8 w 1083"/>
                <a:gd name="T29" fmla="*/ 544 h 1506"/>
                <a:gd name="T30" fmla="*/ 43 w 1083"/>
                <a:gd name="T31" fmla="*/ 606 h 1506"/>
                <a:gd name="T32" fmla="*/ 116 w 1083"/>
                <a:gd name="T33" fmla="*/ 687 h 1506"/>
                <a:gd name="T34" fmla="*/ 179 w 1083"/>
                <a:gd name="T35" fmla="*/ 687 h 1506"/>
                <a:gd name="T36" fmla="*/ 250 w 1083"/>
                <a:gd name="T37" fmla="*/ 668 h 1506"/>
                <a:gd name="T38" fmla="*/ 297 w 1083"/>
                <a:gd name="T39" fmla="*/ 672 h 1506"/>
                <a:gd name="T40" fmla="*/ 365 w 1083"/>
                <a:gd name="T41" fmla="*/ 697 h 1506"/>
                <a:gd name="T42" fmla="*/ 409 w 1083"/>
                <a:gd name="T43" fmla="*/ 733 h 1506"/>
                <a:gd name="T44" fmla="*/ 409 w 1083"/>
                <a:gd name="T45" fmla="*/ 835 h 1506"/>
                <a:gd name="T46" fmla="*/ 442 w 1083"/>
                <a:gd name="T47" fmla="*/ 921 h 1506"/>
                <a:gd name="T48" fmla="*/ 458 w 1083"/>
                <a:gd name="T49" fmla="*/ 1060 h 1506"/>
                <a:gd name="T50" fmla="*/ 454 w 1083"/>
                <a:gd name="T51" fmla="*/ 1190 h 1506"/>
                <a:gd name="T52" fmla="*/ 476 w 1083"/>
                <a:gd name="T53" fmla="*/ 1292 h 1506"/>
                <a:gd name="T54" fmla="*/ 501 w 1083"/>
                <a:gd name="T55" fmla="*/ 1351 h 1506"/>
                <a:gd name="T56" fmla="*/ 531 w 1083"/>
                <a:gd name="T57" fmla="*/ 1436 h 1506"/>
                <a:gd name="T58" fmla="*/ 572 w 1083"/>
                <a:gd name="T59" fmla="*/ 1505 h 1506"/>
                <a:gd name="T60" fmla="*/ 664 w 1083"/>
                <a:gd name="T61" fmla="*/ 1465 h 1506"/>
                <a:gd name="T62" fmla="*/ 750 w 1083"/>
                <a:gd name="T63" fmla="*/ 1390 h 1506"/>
                <a:gd name="T64" fmla="*/ 775 w 1083"/>
                <a:gd name="T65" fmla="*/ 1300 h 1506"/>
                <a:gd name="T66" fmla="*/ 820 w 1083"/>
                <a:gd name="T67" fmla="*/ 1231 h 1506"/>
                <a:gd name="T68" fmla="*/ 849 w 1083"/>
                <a:gd name="T69" fmla="*/ 1137 h 1506"/>
                <a:gd name="T70" fmla="*/ 905 w 1083"/>
                <a:gd name="T71" fmla="*/ 1020 h 1506"/>
                <a:gd name="T72" fmla="*/ 905 w 1083"/>
                <a:gd name="T73" fmla="*/ 871 h 1506"/>
                <a:gd name="T74" fmla="*/ 938 w 1083"/>
                <a:gd name="T75" fmla="*/ 794 h 1506"/>
                <a:gd name="T76" fmla="*/ 1012 w 1083"/>
                <a:gd name="T77" fmla="*/ 697 h 1506"/>
                <a:gd name="T78" fmla="*/ 1071 w 1083"/>
                <a:gd name="T79" fmla="*/ 590 h 1506"/>
                <a:gd name="T80" fmla="*/ 1075 w 1083"/>
                <a:gd name="T81" fmla="*/ 530 h 1506"/>
                <a:gd name="T82" fmla="*/ 1012 w 1083"/>
                <a:gd name="T83" fmla="*/ 544 h 1506"/>
                <a:gd name="T84" fmla="*/ 964 w 1083"/>
                <a:gd name="T85" fmla="*/ 526 h 1506"/>
                <a:gd name="T86" fmla="*/ 899 w 1083"/>
                <a:gd name="T87" fmla="*/ 452 h 1506"/>
                <a:gd name="T88" fmla="*/ 867 w 1083"/>
                <a:gd name="T89" fmla="*/ 393 h 1506"/>
                <a:gd name="T90" fmla="*/ 826 w 1083"/>
                <a:gd name="T91" fmla="*/ 264 h 1506"/>
                <a:gd name="T92" fmla="*/ 812 w 1083"/>
                <a:gd name="T93" fmla="*/ 237 h 150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083" h="1506">
                  <a:moveTo>
                    <a:pt x="786" y="128"/>
                  </a:moveTo>
                  <a:lnTo>
                    <a:pt x="767" y="118"/>
                  </a:lnTo>
                  <a:lnTo>
                    <a:pt x="720" y="120"/>
                  </a:lnTo>
                  <a:lnTo>
                    <a:pt x="676" y="108"/>
                  </a:lnTo>
                  <a:lnTo>
                    <a:pt x="650" y="100"/>
                  </a:lnTo>
                  <a:lnTo>
                    <a:pt x="623" y="88"/>
                  </a:lnTo>
                  <a:lnTo>
                    <a:pt x="608" y="91"/>
                  </a:lnTo>
                  <a:lnTo>
                    <a:pt x="583" y="117"/>
                  </a:lnTo>
                  <a:lnTo>
                    <a:pt x="578" y="142"/>
                  </a:lnTo>
                  <a:lnTo>
                    <a:pt x="572" y="145"/>
                  </a:lnTo>
                  <a:lnTo>
                    <a:pt x="546" y="129"/>
                  </a:lnTo>
                  <a:lnTo>
                    <a:pt x="542" y="124"/>
                  </a:lnTo>
                  <a:lnTo>
                    <a:pt x="509" y="108"/>
                  </a:lnTo>
                  <a:lnTo>
                    <a:pt x="505" y="100"/>
                  </a:lnTo>
                  <a:lnTo>
                    <a:pt x="472" y="96"/>
                  </a:lnTo>
                  <a:lnTo>
                    <a:pt x="446" y="80"/>
                  </a:lnTo>
                  <a:lnTo>
                    <a:pt x="439" y="56"/>
                  </a:lnTo>
                  <a:lnTo>
                    <a:pt x="446" y="51"/>
                  </a:lnTo>
                  <a:lnTo>
                    <a:pt x="442" y="21"/>
                  </a:lnTo>
                  <a:lnTo>
                    <a:pt x="436" y="6"/>
                  </a:lnTo>
                  <a:lnTo>
                    <a:pt x="402" y="0"/>
                  </a:lnTo>
                  <a:lnTo>
                    <a:pt x="317" y="5"/>
                  </a:lnTo>
                  <a:lnTo>
                    <a:pt x="291" y="10"/>
                  </a:lnTo>
                  <a:lnTo>
                    <a:pt x="250" y="30"/>
                  </a:lnTo>
                  <a:lnTo>
                    <a:pt x="228" y="42"/>
                  </a:lnTo>
                  <a:lnTo>
                    <a:pt x="195" y="35"/>
                  </a:lnTo>
                  <a:lnTo>
                    <a:pt x="172" y="17"/>
                  </a:lnTo>
                  <a:lnTo>
                    <a:pt x="165" y="26"/>
                  </a:lnTo>
                  <a:lnTo>
                    <a:pt x="154" y="51"/>
                  </a:lnTo>
                  <a:lnTo>
                    <a:pt x="131" y="76"/>
                  </a:lnTo>
                  <a:lnTo>
                    <a:pt x="112" y="100"/>
                  </a:lnTo>
                  <a:lnTo>
                    <a:pt x="98" y="149"/>
                  </a:lnTo>
                  <a:lnTo>
                    <a:pt x="95" y="174"/>
                  </a:lnTo>
                  <a:lnTo>
                    <a:pt x="50" y="223"/>
                  </a:lnTo>
                  <a:lnTo>
                    <a:pt x="43" y="235"/>
                  </a:lnTo>
                  <a:lnTo>
                    <a:pt x="36" y="259"/>
                  </a:lnTo>
                  <a:lnTo>
                    <a:pt x="20" y="284"/>
                  </a:lnTo>
                  <a:lnTo>
                    <a:pt x="6" y="312"/>
                  </a:lnTo>
                  <a:lnTo>
                    <a:pt x="6" y="342"/>
                  </a:lnTo>
                  <a:lnTo>
                    <a:pt x="2" y="378"/>
                  </a:lnTo>
                  <a:lnTo>
                    <a:pt x="0" y="452"/>
                  </a:lnTo>
                  <a:lnTo>
                    <a:pt x="2" y="484"/>
                  </a:lnTo>
                  <a:lnTo>
                    <a:pt x="0" y="455"/>
                  </a:lnTo>
                  <a:lnTo>
                    <a:pt x="3" y="520"/>
                  </a:lnTo>
                  <a:lnTo>
                    <a:pt x="8" y="544"/>
                  </a:lnTo>
                  <a:lnTo>
                    <a:pt x="17" y="558"/>
                  </a:lnTo>
                  <a:lnTo>
                    <a:pt x="36" y="582"/>
                  </a:lnTo>
                  <a:lnTo>
                    <a:pt x="43" y="606"/>
                  </a:lnTo>
                  <a:lnTo>
                    <a:pt x="53" y="631"/>
                  </a:lnTo>
                  <a:lnTo>
                    <a:pt x="79" y="659"/>
                  </a:lnTo>
                  <a:lnTo>
                    <a:pt x="116" y="687"/>
                  </a:lnTo>
                  <a:lnTo>
                    <a:pt x="142" y="704"/>
                  </a:lnTo>
                  <a:lnTo>
                    <a:pt x="161" y="700"/>
                  </a:lnTo>
                  <a:lnTo>
                    <a:pt x="179" y="687"/>
                  </a:lnTo>
                  <a:lnTo>
                    <a:pt x="225" y="685"/>
                  </a:lnTo>
                  <a:lnTo>
                    <a:pt x="246" y="672"/>
                  </a:lnTo>
                  <a:lnTo>
                    <a:pt x="250" y="668"/>
                  </a:lnTo>
                  <a:lnTo>
                    <a:pt x="268" y="643"/>
                  </a:lnTo>
                  <a:lnTo>
                    <a:pt x="272" y="643"/>
                  </a:lnTo>
                  <a:lnTo>
                    <a:pt x="297" y="672"/>
                  </a:lnTo>
                  <a:lnTo>
                    <a:pt x="328" y="676"/>
                  </a:lnTo>
                  <a:lnTo>
                    <a:pt x="342" y="676"/>
                  </a:lnTo>
                  <a:lnTo>
                    <a:pt x="365" y="697"/>
                  </a:lnTo>
                  <a:lnTo>
                    <a:pt x="379" y="697"/>
                  </a:lnTo>
                  <a:lnTo>
                    <a:pt x="409" y="708"/>
                  </a:lnTo>
                  <a:lnTo>
                    <a:pt x="409" y="733"/>
                  </a:lnTo>
                  <a:lnTo>
                    <a:pt x="402" y="758"/>
                  </a:lnTo>
                  <a:lnTo>
                    <a:pt x="397" y="807"/>
                  </a:lnTo>
                  <a:lnTo>
                    <a:pt x="409" y="835"/>
                  </a:lnTo>
                  <a:lnTo>
                    <a:pt x="420" y="851"/>
                  </a:lnTo>
                  <a:lnTo>
                    <a:pt x="439" y="880"/>
                  </a:lnTo>
                  <a:lnTo>
                    <a:pt x="442" y="921"/>
                  </a:lnTo>
                  <a:lnTo>
                    <a:pt x="461" y="1002"/>
                  </a:lnTo>
                  <a:lnTo>
                    <a:pt x="465" y="1028"/>
                  </a:lnTo>
                  <a:lnTo>
                    <a:pt x="458" y="1060"/>
                  </a:lnTo>
                  <a:lnTo>
                    <a:pt x="450" y="1089"/>
                  </a:lnTo>
                  <a:lnTo>
                    <a:pt x="442" y="1166"/>
                  </a:lnTo>
                  <a:lnTo>
                    <a:pt x="454" y="1190"/>
                  </a:lnTo>
                  <a:lnTo>
                    <a:pt x="472" y="1219"/>
                  </a:lnTo>
                  <a:lnTo>
                    <a:pt x="472" y="1248"/>
                  </a:lnTo>
                  <a:lnTo>
                    <a:pt x="476" y="1292"/>
                  </a:lnTo>
                  <a:lnTo>
                    <a:pt x="478" y="1297"/>
                  </a:lnTo>
                  <a:lnTo>
                    <a:pt x="494" y="1325"/>
                  </a:lnTo>
                  <a:lnTo>
                    <a:pt x="501" y="1351"/>
                  </a:lnTo>
                  <a:lnTo>
                    <a:pt x="509" y="1382"/>
                  </a:lnTo>
                  <a:lnTo>
                    <a:pt x="524" y="1410"/>
                  </a:lnTo>
                  <a:lnTo>
                    <a:pt x="531" y="1436"/>
                  </a:lnTo>
                  <a:lnTo>
                    <a:pt x="535" y="1460"/>
                  </a:lnTo>
                  <a:lnTo>
                    <a:pt x="542" y="1485"/>
                  </a:lnTo>
                  <a:lnTo>
                    <a:pt x="572" y="1505"/>
                  </a:lnTo>
                  <a:lnTo>
                    <a:pt x="593" y="1489"/>
                  </a:lnTo>
                  <a:lnTo>
                    <a:pt x="641" y="1473"/>
                  </a:lnTo>
                  <a:lnTo>
                    <a:pt x="664" y="1465"/>
                  </a:lnTo>
                  <a:lnTo>
                    <a:pt x="708" y="1440"/>
                  </a:lnTo>
                  <a:lnTo>
                    <a:pt x="733" y="1416"/>
                  </a:lnTo>
                  <a:lnTo>
                    <a:pt x="750" y="1390"/>
                  </a:lnTo>
                  <a:lnTo>
                    <a:pt x="761" y="1367"/>
                  </a:lnTo>
                  <a:lnTo>
                    <a:pt x="768" y="1342"/>
                  </a:lnTo>
                  <a:lnTo>
                    <a:pt x="775" y="1300"/>
                  </a:lnTo>
                  <a:lnTo>
                    <a:pt x="786" y="1288"/>
                  </a:lnTo>
                  <a:lnTo>
                    <a:pt x="816" y="1260"/>
                  </a:lnTo>
                  <a:lnTo>
                    <a:pt x="820" y="1231"/>
                  </a:lnTo>
                  <a:lnTo>
                    <a:pt x="820" y="1199"/>
                  </a:lnTo>
                  <a:lnTo>
                    <a:pt x="831" y="1166"/>
                  </a:lnTo>
                  <a:lnTo>
                    <a:pt x="849" y="1137"/>
                  </a:lnTo>
                  <a:lnTo>
                    <a:pt x="894" y="1092"/>
                  </a:lnTo>
                  <a:lnTo>
                    <a:pt x="905" y="1067"/>
                  </a:lnTo>
                  <a:lnTo>
                    <a:pt x="905" y="1020"/>
                  </a:lnTo>
                  <a:lnTo>
                    <a:pt x="909" y="961"/>
                  </a:lnTo>
                  <a:lnTo>
                    <a:pt x="905" y="933"/>
                  </a:lnTo>
                  <a:lnTo>
                    <a:pt x="905" y="871"/>
                  </a:lnTo>
                  <a:lnTo>
                    <a:pt x="912" y="843"/>
                  </a:lnTo>
                  <a:lnTo>
                    <a:pt x="924" y="818"/>
                  </a:lnTo>
                  <a:lnTo>
                    <a:pt x="938" y="794"/>
                  </a:lnTo>
                  <a:lnTo>
                    <a:pt x="972" y="750"/>
                  </a:lnTo>
                  <a:lnTo>
                    <a:pt x="997" y="720"/>
                  </a:lnTo>
                  <a:lnTo>
                    <a:pt x="1012" y="697"/>
                  </a:lnTo>
                  <a:lnTo>
                    <a:pt x="1038" y="659"/>
                  </a:lnTo>
                  <a:lnTo>
                    <a:pt x="1060" y="623"/>
                  </a:lnTo>
                  <a:lnTo>
                    <a:pt x="1071" y="590"/>
                  </a:lnTo>
                  <a:lnTo>
                    <a:pt x="1082" y="565"/>
                  </a:lnTo>
                  <a:lnTo>
                    <a:pt x="1082" y="549"/>
                  </a:lnTo>
                  <a:lnTo>
                    <a:pt x="1075" y="530"/>
                  </a:lnTo>
                  <a:lnTo>
                    <a:pt x="1060" y="525"/>
                  </a:lnTo>
                  <a:lnTo>
                    <a:pt x="1034" y="544"/>
                  </a:lnTo>
                  <a:lnTo>
                    <a:pt x="1012" y="544"/>
                  </a:lnTo>
                  <a:lnTo>
                    <a:pt x="990" y="541"/>
                  </a:lnTo>
                  <a:lnTo>
                    <a:pt x="968" y="541"/>
                  </a:lnTo>
                  <a:lnTo>
                    <a:pt x="964" y="526"/>
                  </a:lnTo>
                  <a:lnTo>
                    <a:pt x="960" y="526"/>
                  </a:lnTo>
                  <a:lnTo>
                    <a:pt x="945" y="484"/>
                  </a:lnTo>
                  <a:lnTo>
                    <a:pt x="899" y="452"/>
                  </a:lnTo>
                  <a:lnTo>
                    <a:pt x="887" y="438"/>
                  </a:lnTo>
                  <a:lnTo>
                    <a:pt x="885" y="405"/>
                  </a:lnTo>
                  <a:lnTo>
                    <a:pt x="867" y="393"/>
                  </a:lnTo>
                  <a:lnTo>
                    <a:pt x="855" y="338"/>
                  </a:lnTo>
                  <a:lnTo>
                    <a:pt x="828" y="298"/>
                  </a:lnTo>
                  <a:lnTo>
                    <a:pt x="826" y="264"/>
                  </a:lnTo>
                  <a:lnTo>
                    <a:pt x="820" y="249"/>
                  </a:lnTo>
                  <a:lnTo>
                    <a:pt x="812" y="239"/>
                  </a:lnTo>
                  <a:lnTo>
                    <a:pt x="812" y="237"/>
                  </a:lnTo>
                  <a:lnTo>
                    <a:pt x="805" y="184"/>
                  </a:lnTo>
                  <a:lnTo>
                    <a:pt x="786" y="128"/>
                  </a:lnTo>
                </a:path>
              </a:pathLst>
            </a:custGeom>
            <a:solidFill>
              <a:srgbClr val="FF6600"/>
            </a:solidFill>
            <a:ln>
              <a:noFill/>
            </a:ln>
            <a:effectLst>
              <a:outerShdw dist="35921" dir="2700000" algn="ctr" rotWithShape="0">
                <a:schemeClr val="bg2"/>
              </a:outerShdw>
            </a:effectLst>
            <a:extLst>
              <a:ext uri="{91240B29-F687-4F45-9708-019B960494DF}">
                <a14:hiddenLine xmlns:a14="http://schemas.microsoft.com/office/drawing/2010/main" w="12700" cap="rnd">
                  <a:solidFill>
                    <a:schemeClr val="tx1"/>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FFCC66"/>
                </a:solidFill>
                <a:effectLst/>
                <a:uLnTx/>
                <a:uFillTx/>
                <a:latin typeface="Times New Roman" panose="02020603050405020304" pitchFamily="18" charset="0"/>
                <a:ea typeface="+mn-ea"/>
                <a:cs typeface="+mn-cs"/>
              </a:endParaRPr>
            </a:p>
          </p:txBody>
        </p:sp>
        <p:sp>
          <p:nvSpPr>
            <p:cNvPr id="7188" name="Freeform 6"/>
            <p:cNvSpPr>
              <a:spLocks/>
            </p:cNvSpPr>
            <p:nvPr/>
          </p:nvSpPr>
          <p:spPr bwMode="ltGray">
            <a:xfrm>
              <a:off x="4148138" y="2575913"/>
              <a:ext cx="1898650" cy="1659550"/>
            </a:xfrm>
            <a:custGeom>
              <a:avLst/>
              <a:gdLst>
                <a:gd name="T0" fmla="*/ 508 w 1196"/>
                <a:gd name="T1" fmla="*/ 4 h 1096"/>
                <a:gd name="T2" fmla="*/ 497 w 1196"/>
                <a:gd name="T3" fmla="*/ 57 h 1096"/>
                <a:gd name="T4" fmla="*/ 469 w 1196"/>
                <a:gd name="T5" fmla="*/ 56 h 1096"/>
                <a:gd name="T6" fmla="*/ 446 w 1196"/>
                <a:gd name="T7" fmla="*/ 132 h 1096"/>
                <a:gd name="T8" fmla="*/ 332 w 1196"/>
                <a:gd name="T9" fmla="*/ 144 h 1096"/>
                <a:gd name="T10" fmla="*/ 315 w 1196"/>
                <a:gd name="T11" fmla="*/ 87 h 1096"/>
                <a:gd name="T12" fmla="*/ 270 w 1196"/>
                <a:gd name="T13" fmla="*/ 102 h 1096"/>
                <a:gd name="T14" fmla="*/ 222 w 1196"/>
                <a:gd name="T15" fmla="*/ 165 h 1096"/>
                <a:gd name="T16" fmla="*/ 170 w 1196"/>
                <a:gd name="T17" fmla="*/ 205 h 1096"/>
                <a:gd name="T18" fmla="*/ 152 w 1196"/>
                <a:gd name="T19" fmla="*/ 266 h 1096"/>
                <a:gd name="T20" fmla="*/ 107 w 1196"/>
                <a:gd name="T21" fmla="*/ 299 h 1096"/>
                <a:gd name="T22" fmla="*/ 98 w 1196"/>
                <a:gd name="T23" fmla="*/ 324 h 1096"/>
                <a:gd name="T24" fmla="*/ 96 w 1196"/>
                <a:gd name="T25" fmla="*/ 421 h 1096"/>
                <a:gd name="T26" fmla="*/ 23 w 1196"/>
                <a:gd name="T27" fmla="*/ 426 h 1096"/>
                <a:gd name="T28" fmla="*/ 0 w 1196"/>
                <a:gd name="T29" fmla="*/ 510 h 1096"/>
                <a:gd name="T30" fmla="*/ 45 w 1196"/>
                <a:gd name="T31" fmla="*/ 568 h 1096"/>
                <a:gd name="T32" fmla="*/ 126 w 1196"/>
                <a:gd name="T33" fmla="*/ 564 h 1096"/>
                <a:gd name="T34" fmla="*/ 179 w 1196"/>
                <a:gd name="T35" fmla="*/ 510 h 1096"/>
                <a:gd name="T36" fmla="*/ 200 w 1196"/>
                <a:gd name="T37" fmla="*/ 462 h 1096"/>
                <a:gd name="T38" fmla="*/ 269 w 1196"/>
                <a:gd name="T39" fmla="*/ 428 h 1096"/>
                <a:gd name="T40" fmla="*/ 285 w 1196"/>
                <a:gd name="T41" fmla="*/ 400 h 1096"/>
                <a:gd name="T42" fmla="*/ 345 w 1196"/>
                <a:gd name="T43" fmla="*/ 466 h 1096"/>
                <a:gd name="T44" fmla="*/ 396 w 1196"/>
                <a:gd name="T45" fmla="*/ 531 h 1096"/>
                <a:gd name="T46" fmla="*/ 421 w 1196"/>
                <a:gd name="T47" fmla="*/ 504 h 1096"/>
                <a:gd name="T48" fmla="*/ 435 w 1196"/>
                <a:gd name="T49" fmla="*/ 502 h 1096"/>
                <a:gd name="T50" fmla="*/ 403 w 1196"/>
                <a:gd name="T51" fmla="*/ 453 h 1096"/>
                <a:gd name="T52" fmla="*/ 352 w 1196"/>
                <a:gd name="T53" fmla="*/ 399 h 1096"/>
                <a:gd name="T54" fmla="*/ 385 w 1196"/>
                <a:gd name="T55" fmla="*/ 416 h 1096"/>
                <a:gd name="T56" fmla="*/ 452 w 1196"/>
                <a:gd name="T57" fmla="*/ 474 h 1096"/>
                <a:gd name="T58" fmla="*/ 492 w 1196"/>
                <a:gd name="T59" fmla="*/ 523 h 1096"/>
                <a:gd name="T60" fmla="*/ 490 w 1196"/>
                <a:gd name="T61" fmla="*/ 540 h 1096"/>
                <a:gd name="T62" fmla="*/ 513 w 1196"/>
                <a:gd name="T63" fmla="*/ 568 h 1096"/>
                <a:gd name="T64" fmla="*/ 524 w 1196"/>
                <a:gd name="T65" fmla="*/ 539 h 1096"/>
                <a:gd name="T66" fmla="*/ 551 w 1196"/>
                <a:gd name="T67" fmla="*/ 539 h 1096"/>
                <a:gd name="T68" fmla="*/ 623 w 1196"/>
                <a:gd name="T69" fmla="*/ 595 h 1096"/>
                <a:gd name="T70" fmla="*/ 692 w 1196"/>
                <a:gd name="T71" fmla="*/ 585 h 1096"/>
                <a:gd name="T72" fmla="*/ 696 w 1196"/>
                <a:gd name="T73" fmla="*/ 646 h 1096"/>
                <a:gd name="T74" fmla="*/ 692 w 1196"/>
                <a:gd name="T75" fmla="*/ 755 h 1096"/>
                <a:gd name="T76" fmla="*/ 751 w 1196"/>
                <a:gd name="T77" fmla="*/ 870 h 1096"/>
                <a:gd name="T78" fmla="*/ 799 w 1196"/>
                <a:gd name="T79" fmla="*/ 955 h 1096"/>
                <a:gd name="T80" fmla="*/ 849 w 1196"/>
                <a:gd name="T81" fmla="*/ 1094 h 1096"/>
                <a:gd name="T82" fmla="*/ 899 w 1196"/>
                <a:gd name="T83" fmla="*/ 1065 h 1096"/>
                <a:gd name="T84" fmla="*/ 992 w 1196"/>
                <a:gd name="T85" fmla="*/ 1017 h 1096"/>
                <a:gd name="T86" fmla="*/ 1085 w 1196"/>
                <a:gd name="T87" fmla="*/ 923 h 1096"/>
                <a:gd name="T88" fmla="*/ 1063 w 1196"/>
                <a:gd name="T89" fmla="*/ 831 h 1096"/>
                <a:gd name="T90" fmla="*/ 995 w 1196"/>
                <a:gd name="T91" fmla="*/ 810 h 1096"/>
                <a:gd name="T92" fmla="*/ 1032 w 1196"/>
                <a:gd name="T93" fmla="*/ 789 h 1096"/>
                <a:gd name="T94" fmla="*/ 1150 w 1196"/>
                <a:gd name="T95" fmla="*/ 829 h 109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196" h="1096">
                  <a:moveTo>
                    <a:pt x="584" y="2"/>
                  </a:moveTo>
                  <a:lnTo>
                    <a:pt x="565" y="0"/>
                  </a:lnTo>
                  <a:lnTo>
                    <a:pt x="537" y="12"/>
                  </a:lnTo>
                  <a:lnTo>
                    <a:pt x="508" y="4"/>
                  </a:lnTo>
                  <a:lnTo>
                    <a:pt x="505" y="10"/>
                  </a:lnTo>
                  <a:lnTo>
                    <a:pt x="510" y="66"/>
                  </a:lnTo>
                  <a:lnTo>
                    <a:pt x="504" y="72"/>
                  </a:lnTo>
                  <a:lnTo>
                    <a:pt x="497" y="57"/>
                  </a:lnTo>
                  <a:lnTo>
                    <a:pt x="489" y="33"/>
                  </a:lnTo>
                  <a:lnTo>
                    <a:pt x="480" y="27"/>
                  </a:lnTo>
                  <a:lnTo>
                    <a:pt x="475" y="33"/>
                  </a:lnTo>
                  <a:lnTo>
                    <a:pt x="469" y="56"/>
                  </a:lnTo>
                  <a:lnTo>
                    <a:pt x="466" y="66"/>
                  </a:lnTo>
                  <a:lnTo>
                    <a:pt x="462" y="95"/>
                  </a:lnTo>
                  <a:lnTo>
                    <a:pt x="458" y="128"/>
                  </a:lnTo>
                  <a:lnTo>
                    <a:pt x="446" y="132"/>
                  </a:lnTo>
                  <a:lnTo>
                    <a:pt x="429" y="126"/>
                  </a:lnTo>
                  <a:lnTo>
                    <a:pt x="385" y="132"/>
                  </a:lnTo>
                  <a:lnTo>
                    <a:pt x="361" y="144"/>
                  </a:lnTo>
                  <a:lnTo>
                    <a:pt x="332" y="144"/>
                  </a:lnTo>
                  <a:lnTo>
                    <a:pt x="328" y="138"/>
                  </a:lnTo>
                  <a:lnTo>
                    <a:pt x="326" y="115"/>
                  </a:lnTo>
                  <a:lnTo>
                    <a:pt x="322" y="102"/>
                  </a:lnTo>
                  <a:lnTo>
                    <a:pt x="315" y="87"/>
                  </a:lnTo>
                  <a:lnTo>
                    <a:pt x="303" y="77"/>
                  </a:lnTo>
                  <a:lnTo>
                    <a:pt x="282" y="77"/>
                  </a:lnTo>
                  <a:lnTo>
                    <a:pt x="275" y="82"/>
                  </a:lnTo>
                  <a:lnTo>
                    <a:pt x="270" y="102"/>
                  </a:lnTo>
                  <a:lnTo>
                    <a:pt x="277" y="128"/>
                  </a:lnTo>
                  <a:lnTo>
                    <a:pt x="277" y="138"/>
                  </a:lnTo>
                  <a:lnTo>
                    <a:pt x="259" y="155"/>
                  </a:lnTo>
                  <a:lnTo>
                    <a:pt x="222" y="165"/>
                  </a:lnTo>
                  <a:lnTo>
                    <a:pt x="200" y="167"/>
                  </a:lnTo>
                  <a:lnTo>
                    <a:pt x="196" y="170"/>
                  </a:lnTo>
                  <a:lnTo>
                    <a:pt x="186" y="195"/>
                  </a:lnTo>
                  <a:lnTo>
                    <a:pt x="170" y="205"/>
                  </a:lnTo>
                  <a:lnTo>
                    <a:pt x="170" y="208"/>
                  </a:lnTo>
                  <a:lnTo>
                    <a:pt x="184" y="233"/>
                  </a:lnTo>
                  <a:lnTo>
                    <a:pt x="177" y="248"/>
                  </a:lnTo>
                  <a:lnTo>
                    <a:pt x="152" y="266"/>
                  </a:lnTo>
                  <a:lnTo>
                    <a:pt x="133" y="264"/>
                  </a:lnTo>
                  <a:lnTo>
                    <a:pt x="120" y="258"/>
                  </a:lnTo>
                  <a:lnTo>
                    <a:pt x="115" y="275"/>
                  </a:lnTo>
                  <a:lnTo>
                    <a:pt x="107" y="299"/>
                  </a:lnTo>
                  <a:lnTo>
                    <a:pt x="77" y="303"/>
                  </a:lnTo>
                  <a:lnTo>
                    <a:pt x="65" y="310"/>
                  </a:lnTo>
                  <a:lnTo>
                    <a:pt x="70" y="320"/>
                  </a:lnTo>
                  <a:lnTo>
                    <a:pt x="98" y="324"/>
                  </a:lnTo>
                  <a:lnTo>
                    <a:pt x="127" y="346"/>
                  </a:lnTo>
                  <a:lnTo>
                    <a:pt x="137" y="376"/>
                  </a:lnTo>
                  <a:lnTo>
                    <a:pt x="137" y="390"/>
                  </a:lnTo>
                  <a:lnTo>
                    <a:pt x="96" y="421"/>
                  </a:lnTo>
                  <a:lnTo>
                    <a:pt x="74" y="415"/>
                  </a:lnTo>
                  <a:lnTo>
                    <a:pt x="68" y="432"/>
                  </a:lnTo>
                  <a:lnTo>
                    <a:pt x="35" y="423"/>
                  </a:lnTo>
                  <a:lnTo>
                    <a:pt x="23" y="426"/>
                  </a:lnTo>
                  <a:lnTo>
                    <a:pt x="12" y="433"/>
                  </a:lnTo>
                  <a:lnTo>
                    <a:pt x="15" y="471"/>
                  </a:lnTo>
                  <a:lnTo>
                    <a:pt x="11" y="502"/>
                  </a:lnTo>
                  <a:lnTo>
                    <a:pt x="0" y="510"/>
                  </a:lnTo>
                  <a:lnTo>
                    <a:pt x="3" y="531"/>
                  </a:lnTo>
                  <a:lnTo>
                    <a:pt x="15" y="560"/>
                  </a:lnTo>
                  <a:lnTo>
                    <a:pt x="34" y="561"/>
                  </a:lnTo>
                  <a:lnTo>
                    <a:pt x="45" y="568"/>
                  </a:lnTo>
                  <a:lnTo>
                    <a:pt x="71" y="575"/>
                  </a:lnTo>
                  <a:lnTo>
                    <a:pt x="85" y="573"/>
                  </a:lnTo>
                  <a:lnTo>
                    <a:pt x="101" y="571"/>
                  </a:lnTo>
                  <a:lnTo>
                    <a:pt x="126" y="564"/>
                  </a:lnTo>
                  <a:lnTo>
                    <a:pt x="152" y="531"/>
                  </a:lnTo>
                  <a:lnTo>
                    <a:pt x="159" y="502"/>
                  </a:lnTo>
                  <a:lnTo>
                    <a:pt x="163" y="497"/>
                  </a:lnTo>
                  <a:lnTo>
                    <a:pt x="179" y="510"/>
                  </a:lnTo>
                  <a:lnTo>
                    <a:pt x="183" y="507"/>
                  </a:lnTo>
                  <a:lnTo>
                    <a:pt x="188" y="486"/>
                  </a:lnTo>
                  <a:lnTo>
                    <a:pt x="193" y="471"/>
                  </a:lnTo>
                  <a:lnTo>
                    <a:pt x="200" y="462"/>
                  </a:lnTo>
                  <a:lnTo>
                    <a:pt x="222" y="445"/>
                  </a:lnTo>
                  <a:lnTo>
                    <a:pt x="234" y="433"/>
                  </a:lnTo>
                  <a:lnTo>
                    <a:pt x="263" y="429"/>
                  </a:lnTo>
                  <a:lnTo>
                    <a:pt x="269" y="428"/>
                  </a:lnTo>
                  <a:lnTo>
                    <a:pt x="277" y="433"/>
                  </a:lnTo>
                  <a:lnTo>
                    <a:pt x="275" y="421"/>
                  </a:lnTo>
                  <a:lnTo>
                    <a:pt x="275" y="412"/>
                  </a:lnTo>
                  <a:lnTo>
                    <a:pt x="285" y="400"/>
                  </a:lnTo>
                  <a:lnTo>
                    <a:pt x="311" y="421"/>
                  </a:lnTo>
                  <a:lnTo>
                    <a:pt x="326" y="445"/>
                  </a:lnTo>
                  <a:lnTo>
                    <a:pt x="337" y="462"/>
                  </a:lnTo>
                  <a:lnTo>
                    <a:pt x="345" y="466"/>
                  </a:lnTo>
                  <a:lnTo>
                    <a:pt x="371" y="482"/>
                  </a:lnTo>
                  <a:lnTo>
                    <a:pt x="394" y="494"/>
                  </a:lnTo>
                  <a:lnTo>
                    <a:pt x="402" y="504"/>
                  </a:lnTo>
                  <a:lnTo>
                    <a:pt x="396" y="531"/>
                  </a:lnTo>
                  <a:lnTo>
                    <a:pt x="399" y="535"/>
                  </a:lnTo>
                  <a:lnTo>
                    <a:pt x="415" y="527"/>
                  </a:lnTo>
                  <a:lnTo>
                    <a:pt x="424" y="508"/>
                  </a:lnTo>
                  <a:lnTo>
                    <a:pt x="421" y="504"/>
                  </a:lnTo>
                  <a:lnTo>
                    <a:pt x="414" y="488"/>
                  </a:lnTo>
                  <a:lnTo>
                    <a:pt x="425" y="486"/>
                  </a:lnTo>
                  <a:lnTo>
                    <a:pt x="431" y="497"/>
                  </a:lnTo>
                  <a:lnTo>
                    <a:pt x="435" y="502"/>
                  </a:lnTo>
                  <a:lnTo>
                    <a:pt x="445" y="494"/>
                  </a:lnTo>
                  <a:lnTo>
                    <a:pt x="446" y="489"/>
                  </a:lnTo>
                  <a:lnTo>
                    <a:pt x="426" y="471"/>
                  </a:lnTo>
                  <a:lnTo>
                    <a:pt x="403" y="453"/>
                  </a:lnTo>
                  <a:lnTo>
                    <a:pt x="381" y="445"/>
                  </a:lnTo>
                  <a:lnTo>
                    <a:pt x="367" y="437"/>
                  </a:lnTo>
                  <a:lnTo>
                    <a:pt x="359" y="426"/>
                  </a:lnTo>
                  <a:lnTo>
                    <a:pt x="352" y="399"/>
                  </a:lnTo>
                  <a:lnTo>
                    <a:pt x="356" y="392"/>
                  </a:lnTo>
                  <a:lnTo>
                    <a:pt x="364" y="380"/>
                  </a:lnTo>
                  <a:lnTo>
                    <a:pt x="381" y="389"/>
                  </a:lnTo>
                  <a:lnTo>
                    <a:pt x="385" y="416"/>
                  </a:lnTo>
                  <a:lnTo>
                    <a:pt x="403" y="422"/>
                  </a:lnTo>
                  <a:lnTo>
                    <a:pt x="429" y="445"/>
                  </a:lnTo>
                  <a:lnTo>
                    <a:pt x="452" y="466"/>
                  </a:lnTo>
                  <a:lnTo>
                    <a:pt x="452" y="474"/>
                  </a:lnTo>
                  <a:lnTo>
                    <a:pt x="459" y="495"/>
                  </a:lnTo>
                  <a:lnTo>
                    <a:pt x="473" y="519"/>
                  </a:lnTo>
                  <a:lnTo>
                    <a:pt x="480" y="514"/>
                  </a:lnTo>
                  <a:lnTo>
                    <a:pt x="492" y="523"/>
                  </a:lnTo>
                  <a:lnTo>
                    <a:pt x="496" y="527"/>
                  </a:lnTo>
                  <a:lnTo>
                    <a:pt x="508" y="537"/>
                  </a:lnTo>
                  <a:lnTo>
                    <a:pt x="508" y="543"/>
                  </a:lnTo>
                  <a:lnTo>
                    <a:pt x="490" y="540"/>
                  </a:lnTo>
                  <a:lnTo>
                    <a:pt x="480" y="550"/>
                  </a:lnTo>
                  <a:lnTo>
                    <a:pt x="486" y="575"/>
                  </a:lnTo>
                  <a:lnTo>
                    <a:pt x="508" y="576"/>
                  </a:lnTo>
                  <a:lnTo>
                    <a:pt x="513" y="568"/>
                  </a:lnTo>
                  <a:lnTo>
                    <a:pt x="522" y="567"/>
                  </a:lnTo>
                  <a:lnTo>
                    <a:pt x="525" y="550"/>
                  </a:lnTo>
                  <a:lnTo>
                    <a:pt x="534" y="540"/>
                  </a:lnTo>
                  <a:lnTo>
                    <a:pt x="524" y="539"/>
                  </a:lnTo>
                  <a:lnTo>
                    <a:pt x="522" y="534"/>
                  </a:lnTo>
                  <a:lnTo>
                    <a:pt x="533" y="521"/>
                  </a:lnTo>
                  <a:lnTo>
                    <a:pt x="549" y="517"/>
                  </a:lnTo>
                  <a:lnTo>
                    <a:pt x="551" y="539"/>
                  </a:lnTo>
                  <a:lnTo>
                    <a:pt x="557" y="554"/>
                  </a:lnTo>
                  <a:lnTo>
                    <a:pt x="577" y="576"/>
                  </a:lnTo>
                  <a:lnTo>
                    <a:pt x="599" y="585"/>
                  </a:lnTo>
                  <a:lnTo>
                    <a:pt x="623" y="595"/>
                  </a:lnTo>
                  <a:lnTo>
                    <a:pt x="639" y="582"/>
                  </a:lnTo>
                  <a:lnTo>
                    <a:pt x="673" y="589"/>
                  </a:lnTo>
                  <a:lnTo>
                    <a:pt x="676" y="591"/>
                  </a:lnTo>
                  <a:lnTo>
                    <a:pt x="692" y="585"/>
                  </a:lnTo>
                  <a:lnTo>
                    <a:pt x="699" y="581"/>
                  </a:lnTo>
                  <a:lnTo>
                    <a:pt x="707" y="588"/>
                  </a:lnTo>
                  <a:lnTo>
                    <a:pt x="710" y="613"/>
                  </a:lnTo>
                  <a:lnTo>
                    <a:pt x="696" y="646"/>
                  </a:lnTo>
                  <a:lnTo>
                    <a:pt x="694" y="663"/>
                  </a:lnTo>
                  <a:lnTo>
                    <a:pt x="676" y="683"/>
                  </a:lnTo>
                  <a:lnTo>
                    <a:pt x="673" y="698"/>
                  </a:lnTo>
                  <a:lnTo>
                    <a:pt x="692" y="755"/>
                  </a:lnTo>
                  <a:lnTo>
                    <a:pt x="705" y="789"/>
                  </a:lnTo>
                  <a:lnTo>
                    <a:pt x="725" y="810"/>
                  </a:lnTo>
                  <a:lnTo>
                    <a:pt x="733" y="837"/>
                  </a:lnTo>
                  <a:lnTo>
                    <a:pt x="751" y="870"/>
                  </a:lnTo>
                  <a:lnTo>
                    <a:pt x="755" y="890"/>
                  </a:lnTo>
                  <a:lnTo>
                    <a:pt x="755" y="898"/>
                  </a:lnTo>
                  <a:lnTo>
                    <a:pt x="788" y="931"/>
                  </a:lnTo>
                  <a:lnTo>
                    <a:pt x="799" y="955"/>
                  </a:lnTo>
                  <a:lnTo>
                    <a:pt x="814" y="980"/>
                  </a:lnTo>
                  <a:lnTo>
                    <a:pt x="821" y="1009"/>
                  </a:lnTo>
                  <a:lnTo>
                    <a:pt x="829" y="1041"/>
                  </a:lnTo>
                  <a:lnTo>
                    <a:pt x="849" y="1094"/>
                  </a:lnTo>
                  <a:lnTo>
                    <a:pt x="851" y="1095"/>
                  </a:lnTo>
                  <a:lnTo>
                    <a:pt x="855" y="1090"/>
                  </a:lnTo>
                  <a:lnTo>
                    <a:pt x="877" y="1082"/>
                  </a:lnTo>
                  <a:lnTo>
                    <a:pt x="899" y="1065"/>
                  </a:lnTo>
                  <a:lnTo>
                    <a:pt x="921" y="1058"/>
                  </a:lnTo>
                  <a:lnTo>
                    <a:pt x="944" y="1041"/>
                  </a:lnTo>
                  <a:lnTo>
                    <a:pt x="969" y="1029"/>
                  </a:lnTo>
                  <a:lnTo>
                    <a:pt x="992" y="1017"/>
                  </a:lnTo>
                  <a:lnTo>
                    <a:pt x="1018" y="996"/>
                  </a:lnTo>
                  <a:lnTo>
                    <a:pt x="1044" y="980"/>
                  </a:lnTo>
                  <a:lnTo>
                    <a:pt x="1077" y="948"/>
                  </a:lnTo>
                  <a:lnTo>
                    <a:pt x="1085" y="923"/>
                  </a:lnTo>
                  <a:lnTo>
                    <a:pt x="1098" y="898"/>
                  </a:lnTo>
                  <a:lnTo>
                    <a:pt x="1098" y="890"/>
                  </a:lnTo>
                  <a:lnTo>
                    <a:pt x="1080" y="858"/>
                  </a:lnTo>
                  <a:lnTo>
                    <a:pt x="1063" y="831"/>
                  </a:lnTo>
                  <a:lnTo>
                    <a:pt x="1032" y="805"/>
                  </a:lnTo>
                  <a:lnTo>
                    <a:pt x="1021" y="805"/>
                  </a:lnTo>
                  <a:lnTo>
                    <a:pt x="1000" y="812"/>
                  </a:lnTo>
                  <a:lnTo>
                    <a:pt x="995" y="810"/>
                  </a:lnTo>
                  <a:lnTo>
                    <a:pt x="1000" y="801"/>
                  </a:lnTo>
                  <a:lnTo>
                    <a:pt x="1002" y="795"/>
                  </a:lnTo>
                  <a:lnTo>
                    <a:pt x="1021" y="789"/>
                  </a:lnTo>
                  <a:lnTo>
                    <a:pt x="1032" y="789"/>
                  </a:lnTo>
                  <a:lnTo>
                    <a:pt x="1054" y="801"/>
                  </a:lnTo>
                  <a:lnTo>
                    <a:pt x="1096" y="846"/>
                  </a:lnTo>
                  <a:lnTo>
                    <a:pt x="1106" y="841"/>
                  </a:lnTo>
                  <a:lnTo>
                    <a:pt x="1150" y="829"/>
                  </a:lnTo>
                  <a:lnTo>
                    <a:pt x="1195" y="833"/>
                  </a:lnTo>
                  <a:lnTo>
                    <a:pt x="584" y="2"/>
                  </a:lnTo>
                </a:path>
              </a:pathLst>
            </a:custGeom>
            <a:solidFill>
              <a:srgbClr val="FF6600"/>
            </a:solidFill>
            <a:ln>
              <a:noFill/>
            </a:ln>
            <a:effectLst>
              <a:outerShdw dist="35921" dir="2700000" algn="ctr" rotWithShape="0">
                <a:schemeClr val="bg2"/>
              </a:outerShdw>
            </a:effectLst>
            <a:extLst>
              <a:ext uri="{91240B29-F687-4F45-9708-019B960494DF}">
                <a14:hiddenLine xmlns:a14="http://schemas.microsoft.com/office/drawing/2010/main" w="12700" cap="rnd">
                  <a:solidFill>
                    <a:schemeClr val="tx1"/>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FFCC66"/>
                </a:solidFill>
                <a:effectLst/>
                <a:uLnTx/>
                <a:uFillTx/>
                <a:latin typeface="Times New Roman" panose="02020603050405020304" pitchFamily="18" charset="0"/>
                <a:ea typeface="+mn-ea"/>
                <a:cs typeface="+mn-cs"/>
              </a:endParaRPr>
            </a:p>
          </p:txBody>
        </p:sp>
        <p:sp>
          <p:nvSpPr>
            <p:cNvPr id="7189" name="Freeform 7"/>
            <p:cNvSpPr>
              <a:spLocks/>
            </p:cNvSpPr>
            <p:nvPr/>
          </p:nvSpPr>
          <p:spPr bwMode="ltGray">
            <a:xfrm>
              <a:off x="4497388" y="2070174"/>
              <a:ext cx="2182813" cy="2286424"/>
            </a:xfrm>
            <a:custGeom>
              <a:avLst/>
              <a:gdLst>
                <a:gd name="T0" fmla="*/ 1042 w 1375"/>
                <a:gd name="T1" fmla="*/ 1214 h 1510"/>
                <a:gd name="T2" fmla="*/ 1055 w 1375"/>
                <a:gd name="T3" fmla="*/ 1240 h 1510"/>
                <a:gd name="T4" fmla="*/ 1097 w 1375"/>
                <a:gd name="T5" fmla="*/ 1343 h 1510"/>
                <a:gd name="T6" fmla="*/ 1137 w 1375"/>
                <a:gd name="T7" fmla="*/ 1436 h 1510"/>
                <a:gd name="T8" fmla="*/ 1160 w 1375"/>
                <a:gd name="T9" fmla="*/ 1507 h 1510"/>
                <a:gd name="T10" fmla="*/ 1186 w 1375"/>
                <a:gd name="T11" fmla="*/ 1502 h 1510"/>
                <a:gd name="T12" fmla="*/ 1209 w 1375"/>
                <a:gd name="T13" fmla="*/ 1445 h 1510"/>
                <a:gd name="T14" fmla="*/ 1234 w 1375"/>
                <a:gd name="T15" fmla="*/ 1351 h 1510"/>
                <a:gd name="T16" fmla="*/ 1283 w 1375"/>
                <a:gd name="T17" fmla="*/ 1294 h 1510"/>
                <a:gd name="T18" fmla="*/ 1319 w 1375"/>
                <a:gd name="T19" fmla="*/ 1253 h 1510"/>
                <a:gd name="T20" fmla="*/ 787 w 1375"/>
                <a:gd name="T21" fmla="*/ 47 h 1510"/>
                <a:gd name="T22" fmla="*/ 764 w 1375"/>
                <a:gd name="T23" fmla="*/ 67 h 1510"/>
                <a:gd name="T24" fmla="*/ 691 w 1375"/>
                <a:gd name="T25" fmla="*/ 67 h 1510"/>
                <a:gd name="T26" fmla="*/ 609 w 1375"/>
                <a:gd name="T27" fmla="*/ 117 h 1510"/>
                <a:gd name="T28" fmla="*/ 593 w 1375"/>
                <a:gd name="T29" fmla="*/ 106 h 1510"/>
                <a:gd name="T30" fmla="*/ 550 w 1375"/>
                <a:gd name="T31" fmla="*/ 65 h 1510"/>
                <a:gd name="T32" fmla="*/ 553 w 1375"/>
                <a:gd name="T33" fmla="*/ 113 h 1510"/>
                <a:gd name="T34" fmla="*/ 495 w 1375"/>
                <a:gd name="T35" fmla="*/ 170 h 1510"/>
                <a:gd name="T36" fmla="*/ 495 w 1375"/>
                <a:gd name="T37" fmla="*/ 201 h 1510"/>
                <a:gd name="T38" fmla="*/ 419 w 1375"/>
                <a:gd name="T39" fmla="*/ 133 h 1510"/>
                <a:gd name="T40" fmla="*/ 473 w 1375"/>
                <a:gd name="T41" fmla="*/ 143 h 1510"/>
                <a:gd name="T42" fmla="*/ 516 w 1375"/>
                <a:gd name="T43" fmla="*/ 129 h 1510"/>
                <a:gd name="T44" fmla="*/ 493 w 1375"/>
                <a:gd name="T45" fmla="*/ 90 h 1510"/>
                <a:gd name="T46" fmla="*/ 392 w 1375"/>
                <a:gd name="T47" fmla="*/ 55 h 1510"/>
                <a:gd name="T48" fmla="*/ 361 w 1375"/>
                <a:gd name="T49" fmla="*/ 47 h 1510"/>
                <a:gd name="T50" fmla="*/ 365 w 1375"/>
                <a:gd name="T51" fmla="*/ 30 h 1510"/>
                <a:gd name="T52" fmla="*/ 338 w 1375"/>
                <a:gd name="T53" fmla="*/ 0 h 1510"/>
                <a:gd name="T54" fmla="*/ 290 w 1375"/>
                <a:gd name="T55" fmla="*/ 2 h 1510"/>
                <a:gd name="T56" fmla="*/ 250 w 1375"/>
                <a:gd name="T57" fmla="*/ 23 h 1510"/>
                <a:gd name="T58" fmla="*/ 206 w 1375"/>
                <a:gd name="T59" fmla="*/ 51 h 1510"/>
                <a:gd name="T60" fmla="*/ 140 w 1375"/>
                <a:gd name="T61" fmla="*/ 97 h 1510"/>
                <a:gd name="T62" fmla="*/ 102 w 1375"/>
                <a:gd name="T63" fmla="*/ 174 h 1510"/>
                <a:gd name="T64" fmla="*/ 21 w 1375"/>
                <a:gd name="T65" fmla="*/ 252 h 1510"/>
                <a:gd name="T66" fmla="*/ 13 w 1375"/>
                <a:gd name="T67" fmla="*/ 314 h 1510"/>
                <a:gd name="T68" fmla="*/ 32 w 1375"/>
                <a:gd name="T69" fmla="*/ 376 h 1510"/>
                <a:gd name="T70" fmla="*/ 43 w 1375"/>
                <a:gd name="T71" fmla="*/ 390 h 1510"/>
                <a:gd name="T72" fmla="*/ 99 w 1375"/>
                <a:gd name="T73" fmla="*/ 364 h 1510"/>
                <a:gd name="T74" fmla="*/ 129 w 1375"/>
                <a:gd name="T75" fmla="*/ 445 h 1510"/>
                <a:gd name="T76" fmla="*/ 160 w 1375"/>
                <a:gd name="T77" fmla="*/ 445 h 1510"/>
                <a:gd name="T78" fmla="*/ 189 w 1375"/>
                <a:gd name="T79" fmla="*/ 384 h 1510"/>
                <a:gd name="T80" fmla="*/ 199 w 1375"/>
                <a:gd name="T81" fmla="*/ 325 h 1510"/>
                <a:gd name="T82" fmla="*/ 206 w 1375"/>
                <a:gd name="T83" fmla="*/ 243 h 1510"/>
                <a:gd name="T84" fmla="*/ 254 w 1375"/>
                <a:gd name="T85" fmla="*/ 174 h 1510"/>
                <a:gd name="T86" fmla="*/ 291 w 1375"/>
                <a:gd name="T87" fmla="*/ 174 h 1510"/>
                <a:gd name="T88" fmla="*/ 247 w 1375"/>
                <a:gd name="T89" fmla="*/ 227 h 1510"/>
                <a:gd name="T90" fmla="*/ 247 w 1375"/>
                <a:gd name="T91" fmla="*/ 309 h 1510"/>
                <a:gd name="T92" fmla="*/ 335 w 1375"/>
                <a:gd name="T93" fmla="*/ 312 h 1510"/>
                <a:gd name="T94" fmla="*/ 975 w 1375"/>
                <a:gd name="T95" fmla="*/ 1167 h 151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375" h="1510">
                  <a:moveTo>
                    <a:pt x="975" y="1167"/>
                  </a:moveTo>
                  <a:lnTo>
                    <a:pt x="1006" y="1187"/>
                  </a:lnTo>
                  <a:lnTo>
                    <a:pt x="1042" y="1214"/>
                  </a:lnTo>
                  <a:lnTo>
                    <a:pt x="1029" y="1220"/>
                  </a:lnTo>
                  <a:lnTo>
                    <a:pt x="1026" y="1230"/>
                  </a:lnTo>
                  <a:lnTo>
                    <a:pt x="1055" y="1240"/>
                  </a:lnTo>
                  <a:lnTo>
                    <a:pt x="1076" y="1260"/>
                  </a:lnTo>
                  <a:lnTo>
                    <a:pt x="1082" y="1282"/>
                  </a:lnTo>
                  <a:lnTo>
                    <a:pt x="1097" y="1343"/>
                  </a:lnTo>
                  <a:lnTo>
                    <a:pt x="1097" y="1371"/>
                  </a:lnTo>
                  <a:lnTo>
                    <a:pt x="1112" y="1394"/>
                  </a:lnTo>
                  <a:lnTo>
                    <a:pt x="1137" y="1436"/>
                  </a:lnTo>
                  <a:lnTo>
                    <a:pt x="1142" y="1474"/>
                  </a:lnTo>
                  <a:lnTo>
                    <a:pt x="1153" y="1498"/>
                  </a:lnTo>
                  <a:lnTo>
                    <a:pt x="1160" y="1507"/>
                  </a:lnTo>
                  <a:lnTo>
                    <a:pt x="1172" y="1509"/>
                  </a:lnTo>
                  <a:lnTo>
                    <a:pt x="1178" y="1509"/>
                  </a:lnTo>
                  <a:lnTo>
                    <a:pt x="1186" y="1502"/>
                  </a:lnTo>
                  <a:lnTo>
                    <a:pt x="1197" y="1490"/>
                  </a:lnTo>
                  <a:lnTo>
                    <a:pt x="1209" y="1462"/>
                  </a:lnTo>
                  <a:lnTo>
                    <a:pt x="1209" y="1445"/>
                  </a:lnTo>
                  <a:lnTo>
                    <a:pt x="1213" y="1420"/>
                  </a:lnTo>
                  <a:lnTo>
                    <a:pt x="1216" y="1388"/>
                  </a:lnTo>
                  <a:lnTo>
                    <a:pt x="1234" y="1351"/>
                  </a:lnTo>
                  <a:lnTo>
                    <a:pt x="1237" y="1347"/>
                  </a:lnTo>
                  <a:lnTo>
                    <a:pt x="1256" y="1318"/>
                  </a:lnTo>
                  <a:lnTo>
                    <a:pt x="1283" y="1294"/>
                  </a:lnTo>
                  <a:lnTo>
                    <a:pt x="1294" y="1282"/>
                  </a:lnTo>
                  <a:lnTo>
                    <a:pt x="1308" y="1253"/>
                  </a:lnTo>
                  <a:lnTo>
                    <a:pt x="1319" y="1253"/>
                  </a:lnTo>
                  <a:lnTo>
                    <a:pt x="1370" y="1224"/>
                  </a:lnTo>
                  <a:lnTo>
                    <a:pt x="1374" y="1220"/>
                  </a:lnTo>
                  <a:lnTo>
                    <a:pt x="787" y="47"/>
                  </a:lnTo>
                  <a:lnTo>
                    <a:pt x="784" y="48"/>
                  </a:lnTo>
                  <a:lnTo>
                    <a:pt x="780" y="67"/>
                  </a:lnTo>
                  <a:lnTo>
                    <a:pt x="764" y="67"/>
                  </a:lnTo>
                  <a:lnTo>
                    <a:pt x="742" y="72"/>
                  </a:lnTo>
                  <a:lnTo>
                    <a:pt x="727" y="76"/>
                  </a:lnTo>
                  <a:lnTo>
                    <a:pt x="691" y="67"/>
                  </a:lnTo>
                  <a:lnTo>
                    <a:pt x="664" y="76"/>
                  </a:lnTo>
                  <a:lnTo>
                    <a:pt x="639" y="97"/>
                  </a:lnTo>
                  <a:lnTo>
                    <a:pt x="609" y="117"/>
                  </a:lnTo>
                  <a:lnTo>
                    <a:pt x="598" y="129"/>
                  </a:lnTo>
                  <a:lnTo>
                    <a:pt x="591" y="128"/>
                  </a:lnTo>
                  <a:lnTo>
                    <a:pt x="593" y="106"/>
                  </a:lnTo>
                  <a:lnTo>
                    <a:pt x="585" y="80"/>
                  </a:lnTo>
                  <a:lnTo>
                    <a:pt x="561" y="67"/>
                  </a:lnTo>
                  <a:lnTo>
                    <a:pt x="550" y="65"/>
                  </a:lnTo>
                  <a:lnTo>
                    <a:pt x="542" y="72"/>
                  </a:lnTo>
                  <a:lnTo>
                    <a:pt x="553" y="101"/>
                  </a:lnTo>
                  <a:lnTo>
                    <a:pt x="553" y="113"/>
                  </a:lnTo>
                  <a:lnTo>
                    <a:pt x="550" y="137"/>
                  </a:lnTo>
                  <a:lnTo>
                    <a:pt x="546" y="140"/>
                  </a:lnTo>
                  <a:lnTo>
                    <a:pt x="495" y="170"/>
                  </a:lnTo>
                  <a:lnTo>
                    <a:pt x="497" y="179"/>
                  </a:lnTo>
                  <a:lnTo>
                    <a:pt x="511" y="201"/>
                  </a:lnTo>
                  <a:lnTo>
                    <a:pt x="495" y="201"/>
                  </a:lnTo>
                  <a:lnTo>
                    <a:pt x="455" y="174"/>
                  </a:lnTo>
                  <a:lnTo>
                    <a:pt x="436" y="157"/>
                  </a:lnTo>
                  <a:lnTo>
                    <a:pt x="419" y="133"/>
                  </a:lnTo>
                  <a:lnTo>
                    <a:pt x="448" y="140"/>
                  </a:lnTo>
                  <a:lnTo>
                    <a:pt x="460" y="129"/>
                  </a:lnTo>
                  <a:lnTo>
                    <a:pt x="473" y="143"/>
                  </a:lnTo>
                  <a:lnTo>
                    <a:pt x="499" y="140"/>
                  </a:lnTo>
                  <a:lnTo>
                    <a:pt x="506" y="133"/>
                  </a:lnTo>
                  <a:lnTo>
                    <a:pt x="516" y="129"/>
                  </a:lnTo>
                  <a:lnTo>
                    <a:pt x="513" y="113"/>
                  </a:lnTo>
                  <a:lnTo>
                    <a:pt x="505" y="97"/>
                  </a:lnTo>
                  <a:lnTo>
                    <a:pt x="493" y="90"/>
                  </a:lnTo>
                  <a:lnTo>
                    <a:pt x="467" y="69"/>
                  </a:lnTo>
                  <a:lnTo>
                    <a:pt x="439" y="59"/>
                  </a:lnTo>
                  <a:lnTo>
                    <a:pt x="392" y="55"/>
                  </a:lnTo>
                  <a:lnTo>
                    <a:pt x="397" y="42"/>
                  </a:lnTo>
                  <a:lnTo>
                    <a:pt x="383" y="39"/>
                  </a:lnTo>
                  <a:lnTo>
                    <a:pt x="361" y="47"/>
                  </a:lnTo>
                  <a:lnTo>
                    <a:pt x="354" y="47"/>
                  </a:lnTo>
                  <a:lnTo>
                    <a:pt x="350" y="43"/>
                  </a:lnTo>
                  <a:lnTo>
                    <a:pt x="365" y="30"/>
                  </a:lnTo>
                  <a:lnTo>
                    <a:pt x="372" y="27"/>
                  </a:lnTo>
                  <a:lnTo>
                    <a:pt x="368" y="14"/>
                  </a:lnTo>
                  <a:lnTo>
                    <a:pt x="338" y="0"/>
                  </a:lnTo>
                  <a:lnTo>
                    <a:pt x="305" y="11"/>
                  </a:lnTo>
                  <a:lnTo>
                    <a:pt x="296" y="2"/>
                  </a:lnTo>
                  <a:lnTo>
                    <a:pt x="290" y="2"/>
                  </a:lnTo>
                  <a:lnTo>
                    <a:pt x="276" y="11"/>
                  </a:lnTo>
                  <a:lnTo>
                    <a:pt x="273" y="14"/>
                  </a:lnTo>
                  <a:lnTo>
                    <a:pt x="250" y="23"/>
                  </a:lnTo>
                  <a:lnTo>
                    <a:pt x="232" y="39"/>
                  </a:lnTo>
                  <a:lnTo>
                    <a:pt x="228" y="43"/>
                  </a:lnTo>
                  <a:lnTo>
                    <a:pt x="206" y="51"/>
                  </a:lnTo>
                  <a:lnTo>
                    <a:pt x="180" y="67"/>
                  </a:lnTo>
                  <a:lnTo>
                    <a:pt x="159" y="82"/>
                  </a:lnTo>
                  <a:lnTo>
                    <a:pt x="140" y="97"/>
                  </a:lnTo>
                  <a:lnTo>
                    <a:pt x="130" y="121"/>
                  </a:lnTo>
                  <a:lnTo>
                    <a:pt x="113" y="149"/>
                  </a:lnTo>
                  <a:lnTo>
                    <a:pt x="102" y="174"/>
                  </a:lnTo>
                  <a:lnTo>
                    <a:pt x="87" y="199"/>
                  </a:lnTo>
                  <a:lnTo>
                    <a:pt x="43" y="243"/>
                  </a:lnTo>
                  <a:lnTo>
                    <a:pt x="21" y="252"/>
                  </a:lnTo>
                  <a:lnTo>
                    <a:pt x="2" y="278"/>
                  </a:lnTo>
                  <a:lnTo>
                    <a:pt x="0" y="288"/>
                  </a:lnTo>
                  <a:lnTo>
                    <a:pt x="13" y="314"/>
                  </a:lnTo>
                  <a:lnTo>
                    <a:pt x="24" y="364"/>
                  </a:lnTo>
                  <a:lnTo>
                    <a:pt x="36" y="360"/>
                  </a:lnTo>
                  <a:lnTo>
                    <a:pt x="32" y="376"/>
                  </a:lnTo>
                  <a:lnTo>
                    <a:pt x="32" y="387"/>
                  </a:lnTo>
                  <a:lnTo>
                    <a:pt x="37" y="388"/>
                  </a:lnTo>
                  <a:lnTo>
                    <a:pt x="43" y="390"/>
                  </a:lnTo>
                  <a:lnTo>
                    <a:pt x="69" y="387"/>
                  </a:lnTo>
                  <a:lnTo>
                    <a:pt x="98" y="360"/>
                  </a:lnTo>
                  <a:lnTo>
                    <a:pt x="99" y="364"/>
                  </a:lnTo>
                  <a:lnTo>
                    <a:pt x="113" y="387"/>
                  </a:lnTo>
                  <a:lnTo>
                    <a:pt x="113" y="415"/>
                  </a:lnTo>
                  <a:lnTo>
                    <a:pt x="129" y="445"/>
                  </a:lnTo>
                  <a:lnTo>
                    <a:pt x="151" y="451"/>
                  </a:lnTo>
                  <a:lnTo>
                    <a:pt x="154" y="436"/>
                  </a:lnTo>
                  <a:lnTo>
                    <a:pt x="160" y="445"/>
                  </a:lnTo>
                  <a:lnTo>
                    <a:pt x="174" y="432"/>
                  </a:lnTo>
                  <a:lnTo>
                    <a:pt x="184" y="410"/>
                  </a:lnTo>
                  <a:lnTo>
                    <a:pt x="189" y="384"/>
                  </a:lnTo>
                  <a:lnTo>
                    <a:pt x="199" y="365"/>
                  </a:lnTo>
                  <a:lnTo>
                    <a:pt x="192" y="354"/>
                  </a:lnTo>
                  <a:lnTo>
                    <a:pt x="199" y="325"/>
                  </a:lnTo>
                  <a:lnTo>
                    <a:pt x="189" y="308"/>
                  </a:lnTo>
                  <a:lnTo>
                    <a:pt x="195" y="269"/>
                  </a:lnTo>
                  <a:lnTo>
                    <a:pt x="206" y="243"/>
                  </a:lnTo>
                  <a:lnTo>
                    <a:pt x="228" y="231"/>
                  </a:lnTo>
                  <a:lnTo>
                    <a:pt x="247" y="202"/>
                  </a:lnTo>
                  <a:lnTo>
                    <a:pt x="254" y="174"/>
                  </a:lnTo>
                  <a:lnTo>
                    <a:pt x="261" y="166"/>
                  </a:lnTo>
                  <a:lnTo>
                    <a:pt x="283" y="164"/>
                  </a:lnTo>
                  <a:lnTo>
                    <a:pt x="291" y="174"/>
                  </a:lnTo>
                  <a:lnTo>
                    <a:pt x="291" y="179"/>
                  </a:lnTo>
                  <a:lnTo>
                    <a:pt x="273" y="202"/>
                  </a:lnTo>
                  <a:lnTo>
                    <a:pt x="247" y="227"/>
                  </a:lnTo>
                  <a:lnTo>
                    <a:pt x="239" y="239"/>
                  </a:lnTo>
                  <a:lnTo>
                    <a:pt x="238" y="266"/>
                  </a:lnTo>
                  <a:lnTo>
                    <a:pt x="247" y="309"/>
                  </a:lnTo>
                  <a:lnTo>
                    <a:pt x="269" y="320"/>
                  </a:lnTo>
                  <a:lnTo>
                    <a:pt x="300" y="323"/>
                  </a:lnTo>
                  <a:lnTo>
                    <a:pt x="335" y="312"/>
                  </a:lnTo>
                  <a:lnTo>
                    <a:pt x="354" y="321"/>
                  </a:lnTo>
                  <a:lnTo>
                    <a:pt x="365" y="336"/>
                  </a:lnTo>
                  <a:lnTo>
                    <a:pt x="975" y="1167"/>
                  </a:lnTo>
                </a:path>
              </a:pathLst>
            </a:custGeom>
            <a:solidFill>
              <a:srgbClr val="FF6600"/>
            </a:solidFill>
            <a:ln>
              <a:noFill/>
            </a:ln>
            <a:effectLst>
              <a:outerShdw dist="35921" dir="2700000" algn="ctr" rotWithShape="0">
                <a:schemeClr val="bg2"/>
              </a:outerShdw>
            </a:effectLst>
            <a:extLst>
              <a:ext uri="{91240B29-F687-4F45-9708-019B960494DF}">
                <a14:hiddenLine xmlns:a14="http://schemas.microsoft.com/office/drawing/2010/main" w="12700" cap="rnd">
                  <a:solidFill>
                    <a:schemeClr val="tx1"/>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FFCC66"/>
                </a:solidFill>
                <a:effectLst/>
                <a:uLnTx/>
                <a:uFillTx/>
                <a:latin typeface="Times New Roman" panose="02020603050405020304" pitchFamily="18" charset="0"/>
                <a:ea typeface="+mn-ea"/>
                <a:cs typeface="+mn-cs"/>
              </a:endParaRPr>
            </a:p>
          </p:txBody>
        </p:sp>
        <p:sp>
          <p:nvSpPr>
            <p:cNvPr id="7190" name="Freeform 8"/>
            <p:cNvSpPr>
              <a:spLocks/>
            </p:cNvSpPr>
            <p:nvPr/>
          </p:nvSpPr>
          <p:spPr bwMode="ltGray">
            <a:xfrm>
              <a:off x="5745163" y="2012635"/>
              <a:ext cx="1685925" cy="2772479"/>
            </a:xfrm>
            <a:custGeom>
              <a:avLst/>
              <a:gdLst>
                <a:gd name="T0" fmla="*/ 301 w 1062"/>
                <a:gd name="T1" fmla="*/ 54 h 1831"/>
                <a:gd name="T2" fmla="*/ 274 w 1062"/>
                <a:gd name="T3" fmla="*/ 20 h 1831"/>
                <a:gd name="T4" fmla="*/ 218 w 1062"/>
                <a:gd name="T5" fmla="*/ 17 h 1831"/>
                <a:gd name="T6" fmla="*/ 218 w 1062"/>
                <a:gd name="T7" fmla="*/ 41 h 1831"/>
                <a:gd name="T8" fmla="*/ 200 w 1062"/>
                <a:gd name="T9" fmla="*/ 26 h 1831"/>
                <a:gd name="T10" fmla="*/ 192 w 1062"/>
                <a:gd name="T11" fmla="*/ 0 h 1831"/>
                <a:gd name="T12" fmla="*/ 167 w 1062"/>
                <a:gd name="T13" fmla="*/ 34 h 1831"/>
                <a:gd name="T14" fmla="*/ 181 w 1062"/>
                <a:gd name="T15" fmla="*/ 102 h 1831"/>
                <a:gd name="T16" fmla="*/ 219 w 1062"/>
                <a:gd name="T17" fmla="*/ 115 h 1831"/>
                <a:gd name="T18" fmla="*/ 188 w 1062"/>
                <a:gd name="T19" fmla="*/ 176 h 1831"/>
                <a:gd name="T20" fmla="*/ 130 w 1062"/>
                <a:gd name="T21" fmla="*/ 198 h 1831"/>
                <a:gd name="T22" fmla="*/ 125 w 1062"/>
                <a:gd name="T23" fmla="*/ 179 h 1831"/>
                <a:gd name="T24" fmla="*/ 174 w 1062"/>
                <a:gd name="T25" fmla="*/ 171 h 1831"/>
                <a:gd name="T26" fmla="*/ 177 w 1062"/>
                <a:gd name="T27" fmla="*/ 106 h 1831"/>
                <a:gd name="T28" fmla="*/ 165 w 1062"/>
                <a:gd name="T29" fmla="*/ 66 h 1831"/>
                <a:gd name="T30" fmla="*/ 150 w 1062"/>
                <a:gd name="T31" fmla="*/ 30 h 1831"/>
                <a:gd name="T32" fmla="*/ 116 w 1062"/>
                <a:gd name="T33" fmla="*/ 2 h 1831"/>
                <a:gd name="T34" fmla="*/ 74 w 1062"/>
                <a:gd name="T35" fmla="*/ 53 h 1831"/>
                <a:gd name="T36" fmla="*/ 108 w 1062"/>
                <a:gd name="T37" fmla="*/ 119 h 1831"/>
                <a:gd name="T38" fmla="*/ 37 w 1062"/>
                <a:gd name="T39" fmla="*/ 82 h 1831"/>
                <a:gd name="T40" fmla="*/ 587 w 1062"/>
                <a:gd name="T41" fmla="*/ 1258 h 1831"/>
                <a:gd name="T42" fmla="*/ 632 w 1062"/>
                <a:gd name="T43" fmla="*/ 1336 h 1831"/>
                <a:gd name="T44" fmla="*/ 657 w 1062"/>
                <a:gd name="T45" fmla="*/ 1385 h 1831"/>
                <a:gd name="T46" fmla="*/ 691 w 1062"/>
                <a:gd name="T47" fmla="*/ 1393 h 1831"/>
                <a:gd name="T48" fmla="*/ 713 w 1062"/>
                <a:gd name="T49" fmla="*/ 1459 h 1831"/>
                <a:gd name="T50" fmla="*/ 725 w 1062"/>
                <a:gd name="T51" fmla="*/ 1573 h 1831"/>
                <a:gd name="T52" fmla="*/ 765 w 1062"/>
                <a:gd name="T53" fmla="*/ 1654 h 1831"/>
                <a:gd name="T54" fmla="*/ 732 w 1062"/>
                <a:gd name="T55" fmla="*/ 1629 h 1831"/>
                <a:gd name="T56" fmla="*/ 710 w 1062"/>
                <a:gd name="T57" fmla="*/ 1585 h 1831"/>
                <a:gd name="T58" fmla="*/ 665 w 1062"/>
                <a:gd name="T59" fmla="*/ 1594 h 1831"/>
                <a:gd name="T60" fmla="*/ 695 w 1062"/>
                <a:gd name="T61" fmla="*/ 1662 h 1831"/>
                <a:gd name="T62" fmla="*/ 717 w 1062"/>
                <a:gd name="T63" fmla="*/ 1684 h 1831"/>
                <a:gd name="T64" fmla="*/ 754 w 1062"/>
                <a:gd name="T65" fmla="*/ 1725 h 1831"/>
                <a:gd name="T66" fmla="*/ 773 w 1062"/>
                <a:gd name="T67" fmla="*/ 1781 h 1831"/>
                <a:gd name="T68" fmla="*/ 813 w 1062"/>
                <a:gd name="T69" fmla="*/ 1830 h 1831"/>
                <a:gd name="T70" fmla="*/ 842 w 1062"/>
                <a:gd name="T71" fmla="*/ 1794 h 1831"/>
                <a:gd name="T72" fmla="*/ 817 w 1062"/>
                <a:gd name="T73" fmla="*/ 1725 h 1831"/>
                <a:gd name="T74" fmla="*/ 806 w 1062"/>
                <a:gd name="T75" fmla="*/ 1680 h 1831"/>
                <a:gd name="T76" fmla="*/ 802 w 1062"/>
                <a:gd name="T77" fmla="*/ 1626 h 1831"/>
                <a:gd name="T78" fmla="*/ 751 w 1062"/>
                <a:gd name="T79" fmla="*/ 1540 h 1831"/>
                <a:gd name="T80" fmla="*/ 739 w 1062"/>
                <a:gd name="T81" fmla="*/ 1486 h 1831"/>
                <a:gd name="T82" fmla="*/ 751 w 1062"/>
                <a:gd name="T83" fmla="*/ 1443 h 1831"/>
                <a:gd name="T84" fmla="*/ 809 w 1062"/>
                <a:gd name="T85" fmla="*/ 1499 h 1831"/>
                <a:gd name="T86" fmla="*/ 842 w 1062"/>
                <a:gd name="T87" fmla="*/ 1528 h 1831"/>
                <a:gd name="T88" fmla="*/ 887 w 1062"/>
                <a:gd name="T89" fmla="*/ 1454 h 1831"/>
                <a:gd name="T90" fmla="*/ 883 w 1062"/>
                <a:gd name="T91" fmla="*/ 1377 h 1831"/>
                <a:gd name="T92" fmla="*/ 832 w 1062"/>
                <a:gd name="T93" fmla="*/ 1321 h 1831"/>
                <a:gd name="T94" fmla="*/ 849 w 1062"/>
                <a:gd name="T95" fmla="*/ 1287 h 1831"/>
                <a:gd name="T96" fmla="*/ 861 w 1062"/>
                <a:gd name="T97" fmla="*/ 1341 h 1831"/>
                <a:gd name="T98" fmla="*/ 891 w 1062"/>
                <a:gd name="T99" fmla="*/ 1291 h 1831"/>
                <a:gd name="T100" fmla="*/ 931 w 1062"/>
                <a:gd name="T101" fmla="*/ 1284 h 1831"/>
                <a:gd name="T102" fmla="*/ 998 w 1062"/>
                <a:gd name="T103" fmla="*/ 1230 h 1831"/>
                <a:gd name="T104" fmla="*/ 1051 w 1062"/>
                <a:gd name="T105" fmla="*/ 1131 h 1831"/>
                <a:gd name="T106" fmla="*/ 1051 w 1062"/>
                <a:gd name="T107" fmla="*/ 1033 h 1831"/>
                <a:gd name="T108" fmla="*/ 1012 w 1062"/>
                <a:gd name="T109" fmla="*/ 977 h 1831"/>
                <a:gd name="T110" fmla="*/ 1045 w 1062"/>
                <a:gd name="T111" fmla="*/ 931 h 1831"/>
                <a:gd name="T112" fmla="*/ 1002 w 1062"/>
                <a:gd name="T113" fmla="*/ 915 h 1831"/>
                <a:gd name="T114" fmla="*/ 310 w 1062"/>
                <a:gd name="T115" fmla="*/ 57 h 183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1062" h="1831">
                  <a:moveTo>
                    <a:pt x="310" y="57"/>
                  </a:moveTo>
                  <a:lnTo>
                    <a:pt x="306" y="63"/>
                  </a:lnTo>
                  <a:lnTo>
                    <a:pt x="301" y="54"/>
                  </a:lnTo>
                  <a:lnTo>
                    <a:pt x="295" y="59"/>
                  </a:lnTo>
                  <a:lnTo>
                    <a:pt x="292" y="34"/>
                  </a:lnTo>
                  <a:lnTo>
                    <a:pt x="274" y="20"/>
                  </a:lnTo>
                  <a:lnTo>
                    <a:pt x="246" y="10"/>
                  </a:lnTo>
                  <a:lnTo>
                    <a:pt x="240" y="13"/>
                  </a:lnTo>
                  <a:lnTo>
                    <a:pt x="218" y="17"/>
                  </a:lnTo>
                  <a:lnTo>
                    <a:pt x="211" y="26"/>
                  </a:lnTo>
                  <a:lnTo>
                    <a:pt x="214" y="37"/>
                  </a:lnTo>
                  <a:lnTo>
                    <a:pt x="218" y="41"/>
                  </a:lnTo>
                  <a:lnTo>
                    <a:pt x="214" y="46"/>
                  </a:lnTo>
                  <a:lnTo>
                    <a:pt x="204" y="46"/>
                  </a:lnTo>
                  <a:lnTo>
                    <a:pt x="200" y="26"/>
                  </a:lnTo>
                  <a:lnTo>
                    <a:pt x="200" y="9"/>
                  </a:lnTo>
                  <a:lnTo>
                    <a:pt x="196" y="0"/>
                  </a:lnTo>
                  <a:lnTo>
                    <a:pt x="192" y="0"/>
                  </a:lnTo>
                  <a:lnTo>
                    <a:pt x="186" y="21"/>
                  </a:lnTo>
                  <a:lnTo>
                    <a:pt x="165" y="26"/>
                  </a:lnTo>
                  <a:lnTo>
                    <a:pt x="167" y="34"/>
                  </a:lnTo>
                  <a:lnTo>
                    <a:pt x="174" y="47"/>
                  </a:lnTo>
                  <a:lnTo>
                    <a:pt x="177" y="59"/>
                  </a:lnTo>
                  <a:lnTo>
                    <a:pt x="181" y="102"/>
                  </a:lnTo>
                  <a:lnTo>
                    <a:pt x="208" y="105"/>
                  </a:lnTo>
                  <a:lnTo>
                    <a:pt x="218" y="109"/>
                  </a:lnTo>
                  <a:lnTo>
                    <a:pt x="219" y="115"/>
                  </a:lnTo>
                  <a:lnTo>
                    <a:pt x="199" y="123"/>
                  </a:lnTo>
                  <a:lnTo>
                    <a:pt x="196" y="152"/>
                  </a:lnTo>
                  <a:lnTo>
                    <a:pt x="188" y="176"/>
                  </a:lnTo>
                  <a:lnTo>
                    <a:pt x="150" y="195"/>
                  </a:lnTo>
                  <a:lnTo>
                    <a:pt x="135" y="198"/>
                  </a:lnTo>
                  <a:lnTo>
                    <a:pt x="130" y="198"/>
                  </a:lnTo>
                  <a:lnTo>
                    <a:pt x="109" y="178"/>
                  </a:lnTo>
                  <a:lnTo>
                    <a:pt x="112" y="168"/>
                  </a:lnTo>
                  <a:lnTo>
                    <a:pt x="125" y="179"/>
                  </a:lnTo>
                  <a:lnTo>
                    <a:pt x="144" y="184"/>
                  </a:lnTo>
                  <a:lnTo>
                    <a:pt x="150" y="179"/>
                  </a:lnTo>
                  <a:lnTo>
                    <a:pt x="174" y="171"/>
                  </a:lnTo>
                  <a:lnTo>
                    <a:pt x="183" y="162"/>
                  </a:lnTo>
                  <a:lnTo>
                    <a:pt x="187" y="115"/>
                  </a:lnTo>
                  <a:lnTo>
                    <a:pt x="177" y="106"/>
                  </a:lnTo>
                  <a:lnTo>
                    <a:pt x="169" y="102"/>
                  </a:lnTo>
                  <a:lnTo>
                    <a:pt x="169" y="90"/>
                  </a:lnTo>
                  <a:lnTo>
                    <a:pt x="165" y="66"/>
                  </a:lnTo>
                  <a:lnTo>
                    <a:pt x="163" y="59"/>
                  </a:lnTo>
                  <a:lnTo>
                    <a:pt x="161" y="47"/>
                  </a:lnTo>
                  <a:lnTo>
                    <a:pt x="150" y="30"/>
                  </a:lnTo>
                  <a:lnTo>
                    <a:pt x="152" y="10"/>
                  </a:lnTo>
                  <a:lnTo>
                    <a:pt x="144" y="0"/>
                  </a:lnTo>
                  <a:lnTo>
                    <a:pt x="116" y="2"/>
                  </a:lnTo>
                  <a:lnTo>
                    <a:pt x="106" y="4"/>
                  </a:lnTo>
                  <a:lnTo>
                    <a:pt x="95" y="34"/>
                  </a:lnTo>
                  <a:lnTo>
                    <a:pt x="74" y="53"/>
                  </a:lnTo>
                  <a:lnTo>
                    <a:pt x="72" y="68"/>
                  </a:lnTo>
                  <a:lnTo>
                    <a:pt x="91" y="91"/>
                  </a:lnTo>
                  <a:lnTo>
                    <a:pt x="108" y="119"/>
                  </a:lnTo>
                  <a:lnTo>
                    <a:pt x="80" y="87"/>
                  </a:lnTo>
                  <a:lnTo>
                    <a:pt x="60" y="76"/>
                  </a:lnTo>
                  <a:lnTo>
                    <a:pt x="37" y="82"/>
                  </a:lnTo>
                  <a:lnTo>
                    <a:pt x="17" y="80"/>
                  </a:lnTo>
                  <a:lnTo>
                    <a:pt x="0" y="86"/>
                  </a:lnTo>
                  <a:lnTo>
                    <a:pt x="587" y="1258"/>
                  </a:lnTo>
                  <a:lnTo>
                    <a:pt x="595" y="1266"/>
                  </a:lnTo>
                  <a:lnTo>
                    <a:pt x="607" y="1296"/>
                  </a:lnTo>
                  <a:lnTo>
                    <a:pt x="632" y="1336"/>
                  </a:lnTo>
                  <a:lnTo>
                    <a:pt x="628" y="1361"/>
                  </a:lnTo>
                  <a:lnTo>
                    <a:pt x="636" y="1381"/>
                  </a:lnTo>
                  <a:lnTo>
                    <a:pt x="657" y="1385"/>
                  </a:lnTo>
                  <a:lnTo>
                    <a:pt x="680" y="1381"/>
                  </a:lnTo>
                  <a:lnTo>
                    <a:pt x="684" y="1381"/>
                  </a:lnTo>
                  <a:lnTo>
                    <a:pt x="691" y="1393"/>
                  </a:lnTo>
                  <a:lnTo>
                    <a:pt x="695" y="1430"/>
                  </a:lnTo>
                  <a:lnTo>
                    <a:pt x="710" y="1454"/>
                  </a:lnTo>
                  <a:lnTo>
                    <a:pt x="713" y="1459"/>
                  </a:lnTo>
                  <a:lnTo>
                    <a:pt x="713" y="1520"/>
                  </a:lnTo>
                  <a:lnTo>
                    <a:pt x="717" y="1548"/>
                  </a:lnTo>
                  <a:lnTo>
                    <a:pt x="725" y="1573"/>
                  </a:lnTo>
                  <a:lnTo>
                    <a:pt x="746" y="1606"/>
                  </a:lnTo>
                  <a:lnTo>
                    <a:pt x="765" y="1629"/>
                  </a:lnTo>
                  <a:lnTo>
                    <a:pt x="765" y="1654"/>
                  </a:lnTo>
                  <a:lnTo>
                    <a:pt x="762" y="1659"/>
                  </a:lnTo>
                  <a:lnTo>
                    <a:pt x="754" y="1659"/>
                  </a:lnTo>
                  <a:lnTo>
                    <a:pt x="732" y="1629"/>
                  </a:lnTo>
                  <a:lnTo>
                    <a:pt x="721" y="1601"/>
                  </a:lnTo>
                  <a:lnTo>
                    <a:pt x="717" y="1590"/>
                  </a:lnTo>
                  <a:lnTo>
                    <a:pt x="710" y="1585"/>
                  </a:lnTo>
                  <a:lnTo>
                    <a:pt x="695" y="1601"/>
                  </a:lnTo>
                  <a:lnTo>
                    <a:pt x="683" y="1591"/>
                  </a:lnTo>
                  <a:lnTo>
                    <a:pt x="665" y="1594"/>
                  </a:lnTo>
                  <a:lnTo>
                    <a:pt x="662" y="1601"/>
                  </a:lnTo>
                  <a:lnTo>
                    <a:pt x="680" y="1633"/>
                  </a:lnTo>
                  <a:lnTo>
                    <a:pt x="695" y="1662"/>
                  </a:lnTo>
                  <a:lnTo>
                    <a:pt x="699" y="1696"/>
                  </a:lnTo>
                  <a:lnTo>
                    <a:pt x="707" y="1704"/>
                  </a:lnTo>
                  <a:lnTo>
                    <a:pt x="717" y="1684"/>
                  </a:lnTo>
                  <a:lnTo>
                    <a:pt x="721" y="1680"/>
                  </a:lnTo>
                  <a:lnTo>
                    <a:pt x="728" y="1687"/>
                  </a:lnTo>
                  <a:lnTo>
                    <a:pt x="754" y="1725"/>
                  </a:lnTo>
                  <a:lnTo>
                    <a:pt x="757" y="1764"/>
                  </a:lnTo>
                  <a:lnTo>
                    <a:pt x="762" y="1773"/>
                  </a:lnTo>
                  <a:lnTo>
                    <a:pt x="773" y="1781"/>
                  </a:lnTo>
                  <a:lnTo>
                    <a:pt x="795" y="1802"/>
                  </a:lnTo>
                  <a:lnTo>
                    <a:pt x="809" y="1827"/>
                  </a:lnTo>
                  <a:lnTo>
                    <a:pt x="813" y="1830"/>
                  </a:lnTo>
                  <a:lnTo>
                    <a:pt x="824" y="1823"/>
                  </a:lnTo>
                  <a:lnTo>
                    <a:pt x="835" y="1818"/>
                  </a:lnTo>
                  <a:lnTo>
                    <a:pt x="842" y="1794"/>
                  </a:lnTo>
                  <a:lnTo>
                    <a:pt x="832" y="1756"/>
                  </a:lnTo>
                  <a:lnTo>
                    <a:pt x="824" y="1749"/>
                  </a:lnTo>
                  <a:lnTo>
                    <a:pt x="817" y="1725"/>
                  </a:lnTo>
                  <a:lnTo>
                    <a:pt x="784" y="1687"/>
                  </a:lnTo>
                  <a:lnTo>
                    <a:pt x="784" y="1680"/>
                  </a:lnTo>
                  <a:lnTo>
                    <a:pt x="806" y="1680"/>
                  </a:lnTo>
                  <a:lnTo>
                    <a:pt x="820" y="1674"/>
                  </a:lnTo>
                  <a:lnTo>
                    <a:pt x="817" y="1650"/>
                  </a:lnTo>
                  <a:lnTo>
                    <a:pt x="802" y="1626"/>
                  </a:lnTo>
                  <a:lnTo>
                    <a:pt x="791" y="1594"/>
                  </a:lnTo>
                  <a:lnTo>
                    <a:pt x="773" y="1565"/>
                  </a:lnTo>
                  <a:lnTo>
                    <a:pt x="751" y="1540"/>
                  </a:lnTo>
                  <a:lnTo>
                    <a:pt x="736" y="1516"/>
                  </a:lnTo>
                  <a:lnTo>
                    <a:pt x="736" y="1499"/>
                  </a:lnTo>
                  <a:lnTo>
                    <a:pt x="739" y="1486"/>
                  </a:lnTo>
                  <a:lnTo>
                    <a:pt x="739" y="1450"/>
                  </a:lnTo>
                  <a:lnTo>
                    <a:pt x="743" y="1446"/>
                  </a:lnTo>
                  <a:lnTo>
                    <a:pt x="751" y="1443"/>
                  </a:lnTo>
                  <a:lnTo>
                    <a:pt x="776" y="1471"/>
                  </a:lnTo>
                  <a:lnTo>
                    <a:pt x="787" y="1495"/>
                  </a:lnTo>
                  <a:lnTo>
                    <a:pt x="809" y="1499"/>
                  </a:lnTo>
                  <a:lnTo>
                    <a:pt x="820" y="1524"/>
                  </a:lnTo>
                  <a:lnTo>
                    <a:pt x="824" y="1536"/>
                  </a:lnTo>
                  <a:lnTo>
                    <a:pt x="842" y="1528"/>
                  </a:lnTo>
                  <a:lnTo>
                    <a:pt x="858" y="1503"/>
                  </a:lnTo>
                  <a:lnTo>
                    <a:pt x="877" y="1479"/>
                  </a:lnTo>
                  <a:lnTo>
                    <a:pt x="887" y="1454"/>
                  </a:lnTo>
                  <a:lnTo>
                    <a:pt x="883" y="1426"/>
                  </a:lnTo>
                  <a:lnTo>
                    <a:pt x="887" y="1401"/>
                  </a:lnTo>
                  <a:lnTo>
                    <a:pt x="883" y="1377"/>
                  </a:lnTo>
                  <a:lnTo>
                    <a:pt x="861" y="1357"/>
                  </a:lnTo>
                  <a:lnTo>
                    <a:pt x="835" y="1325"/>
                  </a:lnTo>
                  <a:lnTo>
                    <a:pt x="832" y="1321"/>
                  </a:lnTo>
                  <a:lnTo>
                    <a:pt x="832" y="1316"/>
                  </a:lnTo>
                  <a:lnTo>
                    <a:pt x="847" y="1291"/>
                  </a:lnTo>
                  <a:lnTo>
                    <a:pt x="849" y="1287"/>
                  </a:lnTo>
                  <a:lnTo>
                    <a:pt x="854" y="1291"/>
                  </a:lnTo>
                  <a:lnTo>
                    <a:pt x="861" y="1316"/>
                  </a:lnTo>
                  <a:lnTo>
                    <a:pt x="861" y="1341"/>
                  </a:lnTo>
                  <a:lnTo>
                    <a:pt x="891" y="1336"/>
                  </a:lnTo>
                  <a:lnTo>
                    <a:pt x="898" y="1321"/>
                  </a:lnTo>
                  <a:lnTo>
                    <a:pt x="891" y="1291"/>
                  </a:lnTo>
                  <a:lnTo>
                    <a:pt x="891" y="1287"/>
                  </a:lnTo>
                  <a:lnTo>
                    <a:pt x="917" y="1284"/>
                  </a:lnTo>
                  <a:lnTo>
                    <a:pt x="931" y="1284"/>
                  </a:lnTo>
                  <a:lnTo>
                    <a:pt x="954" y="1279"/>
                  </a:lnTo>
                  <a:lnTo>
                    <a:pt x="976" y="1258"/>
                  </a:lnTo>
                  <a:lnTo>
                    <a:pt x="998" y="1230"/>
                  </a:lnTo>
                  <a:lnTo>
                    <a:pt x="1017" y="1205"/>
                  </a:lnTo>
                  <a:lnTo>
                    <a:pt x="1028" y="1167"/>
                  </a:lnTo>
                  <a:lnTo>
                    <a:pt x="1051" y="1131"/>
                  </a:lnTo>
                  <a:lnTo>
                    <a:pt x="1046" y="1076"/>
                  </a:lnTo>
                  <a:lnTo>
                    <a:pt x="1061" y="1060"/>
                  </a:lnTo>
                  <a:lnTo>
                    <a:pt x="1051" y="1033"/>
                  </a:lnTo>
                  <a:lnTo>
                    <a:pt x="1031" y="1009"/>
                  </a:lnTo>
                  <a:lnTo>
                    <a:pt x="1017" y="993"/>
                  </a:lnTo>
                  <a:lnTo>
                    <a:pt x="1012" y="977"/>
                  </a:lnTo>
                  <a:lnTo>
                    <a:pt x="1018" y="950"/>
                  </a:lnTo>
                  <a:lnTo>
                    <a:pt x="1039" y="940"/>
                  </a:lnTo>
                  <a:lnTo>
                    <a:pt x="1045" y="931"/>
                  </a:lnTo>
                  <a:lnTo>
                    <a:pt x="1046" y="915"/>
                  </a:lnTo>
                  <a:lnTo>
                    <a:pt x="1039" y="911"/>
                  </a:lnTo>
                  <a:lnTo>
                    <a:pt x="1002" y="915"/>
                  </a:lnTo>
                  <a:lnTo>
                    <a:pt x="969" y="911"/>
                  </a:lnTo>
                  <a:lnTo>
                    <a:pt x="961" y="898"/>
                  </a:lnTo>
                  <a:lnTo>
                    <a:pt x="310" y="57"/>
                  </a:lnTo>
                </a:path>
              </a:pathLst>
            </a:custGeom>
            <a:solidFill>
              <a:srgbClr val="FF6600"/>
            </a:solidFill>
            <a:ln>
              <a:noFill/>
            </a:ln>
            <a:effectLst>
              <a:outerShdw dist="35921" dir="2700000" algn="ctr" rotWithShape="0">
                <a:schemeClr val="bg2"/>
              </a:outerShdw>
            </a:effectLst>
            <a:extLst>
              <a:ext uri="{91240B29-F687-4F45-9708-019B960494DF}">
                <a14:hiddenLine xmlns:a14="http://schemas.microsoft.com/office/drawing/2010/main" w="12700" cap="rnd">
                  <a:solidFill>
                    <a:schemeClr val="tx1"/>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FFCC66"/>
                </a:solidFill>
                <a:effectLst/>
                <a:uLnTx/>
                <a:uFillTx/>
                <a:latin typeface="Times New Roman" panose="02020603050405020304" pitchFamily="18" charset="0"/>
                <a:ea typeface="+mn-ea"/>
                <a:cs typeface="+mn-cs"/>
              </a:endParaRPr>
            </a:p>
          </p:txBody>
        </p:sp>
        <p:sp>
          <p:nvSpPr>
            <p:cNvPr id="7191" name="Freeform 9"/>
            <p:cNvSpPr>
              <a:spLocks/>
            </p:cNvSpPr>
            <p:nvPr/>
          </p:nvSpPr>
          <p:spPr bwMode="ltGray">
            <a:xfrm>
              <a:off x="6156325" y="1765822"/>
              <a:ext cx="1716088" cy="1739802"/>
            </a:xfrm>
            <a:custGeom>
              <a:avLst/>
              <a:gdLst>
                <a:gd name="T0" fmla="*/ 662 w 1081"/>
                <a:gd name="T1" fmla="*/ 183 h 1149"/>
                <a:gd name="T2" fmla="*/ 644 w 1081"/>
                <a:gd name="T3" fmla="*/ 159 h 1149"/>
                <a:gd name="T4" fmla="*/ 618 w 1081"/>
                <a:gd name="T5" fmla="*/ 123 h 1149"/>
                <a:gd name="T6" fmla="*/ 588 w 1081"/>
                <a:gd name="T7" fmla="*/ 151 h 1149"/>
                <a:gd name="T8" fmla="*/ 525 w 1081"/>
                <a:gd name="T9" fmla="*/ 131 h 1149"/>
                <a:gd name="T10" fmla="*/ 410 w 1081"/>
                <a:gd name="T11" fmla="*/ 124 h 1149"/>
                <a:gd name="T12" fmla="*/ 388 w 1081"/>
                <a:gd name="T13" fmla="*/ 142 h 1149"/>
                <a:gd name="T14" fmla="*/ 359 w 1081"/>
                <a:gd name="T15" fmla="*/ 139 h 1149"/>
                <a:gd name="T16" fmla="*/ 403 w 1081"/>
                <a:gd name="T17" fmla="*/ 120 h 1149"/>
                <a:gd name="T18" fmla="*/ 425 w 1081"/>
                <a:gd name="T19" fmla="*/ 58 h 1149"/>
                <a:gd name="T20" fmla="*/ 362 w 1081"/>
                <a:gd name="T21" fmla="*/ 28 h 1149"/>
                <a:gd name="T22" fmla="*/ 325 w 1081"/>
                <a:gd name="T23" fmla="*/ 37 h 1149"/>
                <a:gd name="T24" fmla="*/ 266 w 1081"/>
                <a:gd name="T25" fmla="*/ 4 h 1149"/>
                <a:gd name="T26" fmla="*/ 263 w 1081"/>
                <a:gd name="T27" fmla="*/ 45 h 1149"/>
                <a:gd name="T28" fmla="*/ 237 w 1081"/>
                <a:gd name="T29" fmla="*/ 58 h 1149"/>
                <a:gd name="T30" fmla="*/ 199 w 1081"/>
                <a:gd name="T31" fmla="*/ 58 h 1149"/>
                <a:gd name="T32" fmla="*/ 148 w 1081"/>
                <a:gd name="T33" fmla="*/ 78 h 1149"/>
                <a:gd name="T34" fmla="*/ 69 w 1081"/>
                <a:gd name="T35" fmla="*/ 98 h 1149"/>
                <a:gd name="T36" fmla="*/ 44 w 1081"/>
                <a:gd name="T37" fmla="*/ 139 h 1149"/>
                <a:gd name="T38" fmla="*/ 3 w 1081"/>
                <a:gd name="T39" fmla="*/ 158 h 1149"/>
                <a:gd name="T40" fmla="*/ 43 w 1081"/>
                <a:gd name="T41" fmla="*/ 189 h 1149"/>
                <a:gd name="T42" fmla="*/ 703 w 1081"/>
                <a:gd name="T43" fmla="*/ 1062 h 1149"/>
                <a:gd name="T44" fmla="*/ 748 w 1081"/>
                <a:gd name="T45" fmla="*/ 1039 h 1149"/>
                <a:gd name="T46" fmla="*/ 799 w 1081"/>
                <a:gd name="T47" fmla="*/ 1030 h 1149"/>
                <a:gd name="T48" fmla="*/ 810 w 1081"/>
                <a:gd name="T49" fmla="*/ 1062 h 1149"/>
                <a:gd name="T50" fmla="*/ 847 w 1081"/>
                <a:gd name="T51" fmla="*/ 1123 h 1149"/>
                <a:gd name="T52" fmla="*/ 888 w 1081"/>
                <a:gd name="T53" fmla="*/ 1144 h 1149"/>
                <a:gd name="T54" fmla="*/ 885 w 1081"/>
                <a:gd name="T55" fmla="*/ 1054 h 1149"/>
                <a:gd name="T56" fmla="*/ 905 w 1081"/>
                <a:gd name="T57" fmla="*/ 967 h 1149"/>
                <a:gd name="T58" fmla="*/ 964 w 1081"/>
                <a:gd name="T59" fmla="*/ 915 h 1149"/>
                <a:gd name="T60" fmla="*/ 998 w 1081"/>
                <a:gd name="T61" fmla="*/ 841 h 1149"/>
                <a:gd name="T62" fmla="*/ 991 w 1081"/>
                <a:gd name="T63" fmla="*/ 727 h 1149"/>
                <a:gd name="T64" fmla="*/ 998 w 1081"/>
                <a:gd name="T65" fmla="*/ 715 h 1149"/>
                <a:gd name="T66" fmla="*/ 1010 w 1081"/>
                <a:gd name="T67" fmla="*/ 760 h 1149"/>
                <a:gd name="T68" fmla="*/ 1028 w 1081"/>
                <a:gd name="T69" fmla="*/ 874 h 1149"/>
                <a:gd name="T70" fmla="*/ 1056 w 1081"/>
                <a:gd name="T71" fmla="*/ 869 h 1149"/>
                <a:gd name="T72" fmla="*/ 1064 w 1081"/>
                <a:gd name="T73" fmla="*/ 822 h 1149"/>
                <a:gd name="T74" fmla="*/ 1047 w 1081"/>
                <a:gd name="T75" fmla="*/ 783 h 1149"/>
                <a:gd name="T76" fmla="*/ 1025 w 1081"/>
                <a:gd name="T77" fmla="*/ 711 h 1149"/>
                <a:gd name="T78" fmla="*/ 1069 w 1081"/>
                <a:gd name="T79" fmla="*/ 702 h 1149"/>
                <a:gd name="T80" fmla="*/ 1035 w 1081"/>
                <a:gd name="T81" fmla="*/ 683 h 1149"/>
                <a:gd name="T82" fmla="*/ 991 w 1081"/>
                <a:gd name="T83" fmla="*/ 690 h 1149"/>
                <a:gd name="T84" fmla="*/ 946 w 1081"/>
                <a:gd name="T85" fmla="*/ 683 h 1149"/>
                <a:gd name="T86" fmla="*/ 902 w 1081"/>
                <a:gd name="T87" fmla="*/ 662 h 114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081" h="1149">
                  <a:moveTo>
                    <a:pt x="717" y="209"/>
                  </a:moveTo>
                  <a:lnTo>
                    <a:pt x="684" y="196"/>
                  </a:lnTo>
                  <a:lnTo>
                    <a:pt x="662" y="183"/>
                  </a:lnTo>
                  <a:lnTo>
                    <a:pt x="640" y="176"/>
                  </a:lnTo>
                  <a:lnTo>
                    <a:pt x="636" y="172"/>
                  </a:lnTo>
                  <a:lnTo>
                    <a:pt x="644" y="159"/>
                  </a:lnTo>
                  <a:lnTo>
                    <a:pt x="658" y="155"/>
                  </a:lnTo>
                  <a:lnTo>
                    <a:pt x="640" y="135"/>
                  </a:lnTo>
                  <a:lnTo>
                    <a:pt x="618" y="123"/>
                  </a:lnTo>
                  <a:lnTo>
                    <a:pt x="600" y="123"/>
                  </a:lnTo>
                  <a:lnTo>
                    <a:pt x="588" y="147"/>
                  </a:lnTo>
                  <a:lnTo>
                    <a:pt x="588" y="151"/>
                  </a:lnTo>
                  <a:lnTo>
                    <a:pt x="577" y="151"/>
                  </a:lnTo>
                  <a:lnTo>
                    <a:pt x="548" y="147"/>
                  </a:lnTo>
                  <a:lnTo>
                    <a:pt x="525" y="131"/>
                  </a:lnTo>
                  <a:lnTo>
                    <a:pt x="515" y="127"/>
                  </a:lnTo>
                  <a:lnTo>
                    <a:pt x="432" y="123"/>
                  </a:lnTo>
                  <a:lnTo>
                    <a:pt x="410" y="124"/>
                  </a:lnTo>
                  <a:lnTo>
                    <a:pt x="403" y="124"/>
                  </a:lnTo>
                  <a:lnTo>
                    <a:pt x="395" y="135"/>
                  </a:lnTo>
                  <a:lnTo>
                    <a:pt x="388" y="142"/>
                  </a:lnTo>
                  <a:lnTo>
                    <a:pt x="364" y="149"/>
                  </a:lnTo>
                  <a:lnTo>
                    <a:pt x="352" y="147"/>
                  </a:lnTo>
                  <a:lnTo>
                    <a:pt x="359" y="139"/>
                  </a:lnTo>
                  <a:lnTo>
                    <a:pt x="381" y="126"/>
                  </a:lnTo>
                  <a:lnTo>
                    <a:pt x="401" y="120"/>
                  </a:lnTo>
                  <a:lnTo>
                    <a:pt x="403" y="120"/>
                  </a:lnTo>
                  <a:lnTo>
                    <a:pt x="426" y="99"/>
                  </a:lnTo>
                  <a:lnTo>
                    <a:pt x="431" y="78"/>
                  </a:lnTo>
                  <a:lnTo>
                    <a:pt x="425" y="58"/>
                  </a:lnTo>
                  <a:lnTo>
                    <a:pt x="413" y="45"/>
                  </a:lnTo>
                  <a:lnTo>
                    <a:pt x="385" y="33"/>
                  </a:lnTo>
                  <a:lnTo>
                    <a:pt x="362" y="28"/>
                  </a:lnTo>
                  <a:lnTo>
                    <a:pt x="348" y="45"/>
                  </a:lnTo>
                  <a:lnTo>
                    <a:pt x="328" y="41"/>
                  </a:lnTo>
                  <a:lnTo>
                    <a:pt x="325" y="37"/>
                  </a:lnTo>
                  <a:lnTo>
                    <a:pt x="307" y="4"/>
                  </a:lnTo>
                  <a:lnTo>
                    <a:pt x="289" y="0"/>
                  </a:lnTo>
                  <a:lnTo>
                    <a:pt x="266" y="4"/>
                  </a:lnTo>
                  <a:lnTo>
                    <a:pt x="259" y="17"/>
                  </a:lnTo>
                  <a:lnTo>
                    <a:pt x="263" y="41"/>
                  </a:lnTo>
                  <a:lnTo>
                    <a:pt x="263" y="45"/>
                  </a:lnTo>
                  <a:lnTo>
                    <a:pt x="239" y="45"/>
                  </a:lnTo>
                  <a:lnTo>
                    <a:pt x="232" y="49"/>
                  </a:lnTo>
                  <a:lnTo>
                    <a:pt x="237" y="58"/>
                  </a:lnTo>
                  <a:lnTo>
                    <a:pt x="237" y="66"/>
                  </a:lnTo>
                  <a:lnTo>
                    <a:pt x="225" y="66"/>
                  </a:lnTo>
                  <a:lnTo>
                    <a:pt x="199" y="58"/>
                  </a:lnTo>
                  <a:lnTo>
                    <a:pt x="195" y="53"/>
                  </a:lnTo>
                  <a:lnTo>
                    <a:pt x="152" y="74"/>
                  </a:lnTo>
                  <a:lnTo>
                    <a:pt x="148" y="78"/>
                  </a:lnTo>
                  <a:lnTo>
                    <a:pt x="126" y="78"/>
                  </a:lnTo>
                  <a:lnTo>
                    <a:pt x="96" y="86"/>
                  </a:lnTo>
                  <a:lnTo>
                    <a:pt x="69" y="98"/>
                  </a:lnTo>
                  <a:lnTo>
                    <a:pt x="74" y="126"/>
                  </a:lnTo>
                  <a:lnTo>
                    <a:pt x="66" y="135"/>
                  </a:lnTo>
                  <a:lnTo>
                    <a:pt x="44" y="139"/>
                  </a:lnTo>
                  <a:lnTo>
                    <a:pt x="18" y="139"/>
                  </a:lnTo>
                  <a:lnTo>
                    <a:pt x="0" y="143"/>
                  </a:lnTo>
                  <a:lnTo>
                    <a:pt x="3" y="158"/>
                  </a:lnTo>
                  <a:lnTo>
                    <a:pt x="20" y="168"/>
                  </a:lnTo>
                  <a:lnTo>
                    <a:pt x="35" y="176"/>
                  </a:lnTo>
                  <a:lnTo>
                    <a:pt x="43" y="189"/>
                  </a:lnTo>
                  <a:lnTo>
                    <a:pt x="52" y="213"/>
                  </a:lnTo>
                  <a:lnTo>
                    <a:pt x="52" y="220"/>
                  </a:lnTo>
                  <a:lnTo>
                    <a:pt x="703" y="1062"/>
                  </a:lnTo>
                  <a:lnTo>
                    <a:pt x="728" y="1036"/>
                  </a:lnTo>
                  <a:lnTo>
                    <a:pt x="739" y="1027"/>
                  </a:lnTo>
                  <a:lnTo>
                    <a:pt x="748" y="1039"/>
                  </a:lnTo>
                  <a:lnTo>
                    <a:pt x="754" y="1054"/>
                  </a:lnTo>
                  <a:lnTo>
                    <a:pt x="773" y="1058"/>
                  </a:lnTo>
                  <a:lnTo>
                    <a:pt x="799" y="1030"/>
                  </a:lnTo>
                  <a:lnTo>
                    <a:pt x="803" y="1033"/>
                  </a:lnTo>
                  <a:lnTo>
                    <a:pt x="806" y="1058"/>
                  </a:lnTo>
                  <a:lnTo>
                    <a:pt x="810" y="1062"/>
                  </a:lnTo>
                  <a:lnTo>
                    <a:pt x="832" y="1075"/>
                  </a:lnTo>
                  <a:lnTo>
                    <a:pt x="843" y="1099"/>
                  </a:lnTo>
                  <a:lnTo>
                    <a:pt x="847" y="1123"/>
                  </a:lnTo>
                  <a:lnTo>
                    <a:pt x="854" y="1140"/>
                  </a:lnTo>
                  <a:lnTo>
                    <a:pt x="869" y="1148"/>
                  </a:lnTo>
                  <a:lnTo>
                    <a:pt x="888" y="1144"/>
                  </a:lnTo>
                  <a:lnTo>
                    <a:pt x="894" y="1127"/>
                  </a:lnTo>
                  <a:lnTo>
                    <a:pt x="891" y="1099"/>
                  </a:lnTo>
                  <a:lnTo>
                    <a:pt x="885" y="1054"/>
                  </a:lnTo>
                  <a:lnTo>
                    <a:pt x="880" y="1026"/>
                  </a:lnTo>
                  <a:lnTo>
                    <a:pt x="888" y="989"/>
                  </a:lnTo>
                  <a:lnTo>
                    <a:pt x="905" y="967"/>
                  </a:lnTo>
                  <a:lnTo>
                    <a:pt x="924" y="961"/>
                  </a:lnTo>
                  <a:lnTo>
                    <a:pt x="936" y="956"/>
                  </a:lnTo>
                  <a:lnTo>
                    <a:pt x="964" y="915"/>
                  </a:lnTo>
                  <a:lnTo>
                    <a:pt x="976" y="891"/>
                  </a:lnTo>
                  <a:lnTo>
                    <a:pt x="991" y="866"/>
                  </a:lnTo>
                  <a:lnTo>
                    <a:pt x="998" y="841"/>
                  </a:lnTo>
                  <a:lnTo>
                    <a:pt x="998" y="813"/>
                  </a:lnTo>
                  <a:lnTo>
                    <a:pt x="995" y="764"/>
                  </a:lnTo>
                  <a:lnTo>
                    <a:pt x="991" y="727"/>
                  </a:lnTo>
                  <a:lnTo>
                    <a:pt x="991" y="720"/>
                  </a:lnTo>
                  <a:lnTo>
                    <a:pt x="995" y="715"/>
                  </a:lnTo>
                  <a:lnTo>
                    <a:pt x="998" y="715"/>
                  </a:lnTo>
                  <a:lnTo>
                    <a:pt x="1002" y="720"/>
                  </a:lnTo>
                  <a:lnTo>
                    <a:pt x="1007" y="751"/>
                  </a:lnTo>
                  <a:lnTo>
                    <a:pt x="1010" y="760"/>
                  </a:lnTo>
                  <a:lnTo>
                    <a:pt x="1020" y="784"/>
                  </a:lnTo>
                  <a:lnTo>
                    <a:pt x="1035" y="860"/>
                  </a:lnTo>
                  <a:lnTo>
                    <a:pt x="1028" y="874"/>
                  </a:lnTo>
                  <a:lnTo>
                    <a:pt x="1032" y="879"/>
                  </a:lnTo>
                  <a:lnTo>
                    <a:pt x="1043" y="879"/>
                  </a:lnTo>
                  <a:lnTo>
                    <a:pt x="1056" y="869"/>
                  </a:lnTo>
                  <a:lnTo>
                    <a:pt x="1051" y="858"/>
                  </a:lnTo>
                  <a:lnTo>
                    <a:pt x="1047" y="808"/>
                  </a:lnTo>
                  <a:lnTo>
                    <a:pt x="1064" y="822"/>
                  </a:lnTo>
                  <a:lnTo>
                    <a:pt x="1080" y="826"/>
                  </a:lnTo>
                  <a:lnTo>
                    <a:pt x="1080" y="818"/>
                  </a:lnTo>
                  <a:lnTo>
                    <a:pt x="1047" y="783"/>
                  </a:lnTo>
                  <a:lnTo>
                    <a:pt x="1033" y="759"/>
                  </a:lnTo>
                  <a:lnTo>
                    <a:pt x="1025" y="731"/>
                  </a:lnTo>
                  <a:lnTo>
                    <a:pt x="1025" y="711"/>
                  </a:lnTo>
                  <a:lnTo>
                    <a:pt x="1028" y="706"/>
                  </a:lnTo>
                  <a:lnTo>
                    <a:pt x="1065" y="706"/>
                  </a:lnTo>
                  <a:lnTo>
                    <a:pt x="1069" y="702"/>
                  </a:lnTo>
                  <a:lnTo>
                    <a:pt x="1072" y="694"/>
                  </a:lnTo>
                  <a:lnTo>
                    <a:pt x="1058" y="683"/>
                  </a:lnTo>
                  <a:lnTo>
                    <a:pt x="1035" y="683"/>
                  </a:lnTo>
                  <a:lnTo>
                    <a:pt x="1002" y="669"/>
                  </a:lnTo>
                  <a:lnTo>
                    <a:pt x="995" y="686"/>
                  </a:lnTo>
                  <a:lnTo>
                    <a:pt x="991" y="690"/>
                  </a:lnTo>
                  <a:lnTo>
                    <a:pt x="987" y="690"/>
                  </a:lnTo>
                  <a:lnTo>
                    <a:pt x="961" y="669"/>
                  </a:lnTo>
                  <a:lnTo>
                    <a:pt x="946" y="683"/>
                  </a:lnTo>
                  <a:lnTo>
                    <a:pt x="943" y="686"/>
                  </a:lnTo>
                  <a:lnTo>
                    <a:pt x="906" y="666"/>
                  </a:lnTo>
                  <a:lnTo>
                    <a:pt x="902" y="662"/>
                  </a:lnTo>
                  <a:lnTo>
                    <a:pt x="717" y="209"/>
                  </a:lnTo>
                </a:path>
              </a:pathLst>
            </a:custGeom>
            <a:solidFill>
              <a:srgbClr val="FF6600"/>
            </a:solidFill>
            <a:ln>
              <a:noFill/>
            </a:ln>
            <a:effectLst>
              <a:outerShdw dist="35921" dir="2700000" algn="ctr" rotWithShape="0">
                <a:schemeClr val="bg2"/>
              </a:outerShdw>
            </a:effectLst>
            <a:extLst>
              <a:ext uri="{91240B29-F687-4F45-9708-019B960494DF}">
                <a14:hiddenLine xmlns:a14="http://schemas.microsoft.com/office/drawing/2010/main" w="12700" cap="rnd">
                  <a:solidFill>
                    <a:schemeClr val="tx1"/>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FFCC66"/>
                </a:solidFill>
                <a:effectLst/>
                <a:uLnTx/>
                <a:uFillTx/>
                <a:latin typeface="Times New Roman" panose="02020603050405020304" pitchFamily="18" charset="0"/>
                <a:ea typeface="+mn-ea"/>
                <a:cs typeface="+mn-cs"/>
              </a:endParaRPr>
            </a:p>
          </p:txBody>
        </p:sp>
        <p:sp>
          <p:nvSpPr>
            <p:cNvPr id="7192" name="Freeform 10"/>
            <p:cNvSpPr>
              <a:spLocks/>
            </p:cNvSpPr>
            <p:nvPr/>
          </p:nvSpPr>
          <p:spPr bwMode="ltGray">
            <a:xfrm>
              <a:off x="4968875" y="3466255"/>
              <a:ext cx="68263" cy="28770"/>
            </a:xfrm>
            <a:custGeom>
              <a:avLst/>
              <a:gdLst>
                <a:gd name="T0" fmla="*/ 15 w 43"/>
                <a:gd name="T1" fmla="*/ 0 h 19"/>
                <a:gd name="T2" fmla="*/ 34 w 43"/>
                <a:gd name="T3" fmla="*/ 3 h 19"/>
                <a:gd name="T4" fmla="*/ 42 w 43"/>
                <a:gd name="T5" fmla="*/ 18 h 19"/>
                <a:gd name="T6" fmla="*/ 19 w 43"/>
                <a:gd name="T7" fmla="*/ 13 h 19"/>
                <a:gd name="T8" fmla="*/ 0 w 43"/>
                <a:gd name="T9" fmla="*/ 16 h 19"/>
                <a:gd name="T10" fmla="*/ 15 w 43"/>
                <a:gd name="T11" fmla="*/ 0 h 1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19">
                  <a:moveTo>
                    <a:pt x="15" y="0"/>
                  </a:moveTo>
                  <a:lnTo>
                    <a:pt x="34" y="3"/>
                  </a:lnTo>
                  <a:lnTo>
                    <a:pt x="42" y="18"/>
                  </a:lnTo>
                  <a:lnTo>
                    <a:pt x="19" y="13"/>
                  </a:lnTo>
                  <a:lnTo>
                    <a:pt x="0" y="16"/>
                  </a:lnTo>
                  <a:lnTo>
                    <a:pt x="15" y="0"/>
                  </a:lnTo>
                </a:path>
              </a:pathLst>
            </a:custGeom>
            <a:solidFill>
              <a:srgbClr val="FF6600"/>
            </a:solidFill>
            <a:ln>
              <a:noFill/>
            </a:ln>
            <a:effectLst>
              <a:outerShdw dist="35921" dir="2700000" algn="ctr" rotWithShape="0">
                <a:schemeClr val="bg2"/>
              </a:outerShdw>
            </a:effectLst>
            <a:extLst>
              <a:ext uri="{91240B29-F687-4F45-9708-019B960494DF}">
                <a14:hiddenLine xmlns:a14="http://schemas.microsoft.com/office/drawing/2010/main" w="12700" cap="rnd">
                  <a:solidFill>
                    <a:schemeClr val="tx1"/>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FFCC66"/>
                </a:solidFill>
                <a:effectLst/>
                <a:uLnTx/>
                <a:uFillTx/>
                <a:latin typeface="Times New Roman" panose="02020603050405020304" pitchFamily="18" charset="0"/>
                <a:ea typeface="+mn-ea"/>
                <a:cs typeface="+mn-cs"/>
              </a:endParaRPr>
            </a:p>
          </p:txBody>
        </p:sp>
        <p:sp>
          <p:nvSpPr>
            <p:cNvPr id="7193" name="Freeform 11"/>
            <p:cNvSpPr>
              <a:spLocks/>
            </p:cNvSpPr>
            <p:nvPr/>
          </p:nvSpPr>
          <p:spPr bwMode="ltGray">
            <a:xfrm>
              <a:off x="5187950" y="3484426"/>
              <a:ext cx="42863" cy="33312"/>
            </a:xfrm>
            <a:custGeom>
              <a:avLst/>
              <a:gdLst>
                <a:gd name="T0" fmla="*/ 26 w 27"/>
                <a:gd name="T1" fmla="*/ 3 h 22"/>
                <a:gd name="T2" fmla="*/ 26 w 27"/>
                <a:gd name="T3" fmla="*/ 18 h 22"/>
                <a:gd name="T4" fmla="*/ 11 w 27"/>
                <a:gd name="T5" fmla="*/ 21 h 22"/>
                <a:gd name="T6" fmla="*/ 0 w 27"/>
                <a:gd name="T7" fmla="*/ 16 h 22"/>
                <a:gd name="T8" fmla="*/ 0 w 27"/>
                <a:gd name="T9" fmla="*/ 9 h 22"/>
                <a:gd name="T10" fmla="*/ 15 w 27"/>
                <a:gd name="T11" fmla="*/ 0 h 22"/>
                <a:gd name="T12" fmla="*/ 26 w 27"/>
                <a:gd name="T13" fmla="*/ 3 h 2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7" h="22">
                  <a:moveTo>
                    <a:pt x="26" y="3"/>
                  </a:moveTo>
                  <a:lnTo>
                    <a:pt x="26" y="18"/>
                  </a:lnTo>
                  <a:lnTo>
                    <a:pt x="11" y="21"/>
                  </a:lnTo>
                  <a:lnTo>
                    <a:pt x="0" y="16"/>
                  </a:lnTo>
                  <a:lnTo>
                    <a:pt x="0" y="9"/>
                  </a:lnTo>
                  <a:lnTo>
                    <a:pt x="15" y="0"/>
                  </a:lnTo>
                  <a:lnTo>
                    <a:pt x="26" y="3"/>
                  </a:lnTo>
                </a:path>
              </a:pathLst>
            </a:custGeom>
            <a:solidFill>
              <a:srgbClr val="FF6600"/>
            </a:solidFill>
            <a:ln>
              <a:noFill/>
            </a:ln>
            <a:effectLst>
              <a:outerShdw dist="35921" dir="2700000" algn="ctr" rotWithShape="0">
                <a:schemeClr val="bg2"/>
              </a:outerShdw>
            </a:effectLst>
            <a:extLst>
              <a:ext uri="{91240B29-F687-4F45-9708-019B960494DF}">
                <a14:hiddenLine xmlns:a14="http://schemas.microsoft.com/office/drawing/2010/main" w="12700" cap="rnd">
                  <a:solidFill>
                    <a:schemeClr val="tx1"/>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FFCC66"/>
                </a:solidFill>
                <a:effectLst/>
                <a:uLnTx/>
                <a:uFillTx/>
                <a:latin typeface="Times New Roman" panose="02020603050405020304" pitchFamily="18" charset="0"/>
                <a:ea typeface="+mn-ea"/>
                <a:cs typeface="+mn-cs"/>
              </a:endParaRPr>
            </a:p>
          </p:txBody>
        </p:sp>
        <p:sp>
          <p:nvSpPr>
            <p:cNvPr id="7194" name="Freeform 12"/>
            <p:cNvSpPr>
              <a:spLocks/>
            </p:cNvSpPr>
            <p:nvPr/>
          </p:nvSpPr>
          <p:spPr bwMode="ltGray">
            <a:xfrm>
              <a:off x="5668963" y="2092887"/>
              <a:ext cx="66675" cy="49968"/>
            </a:xfrm>
            <a:custGeom>
              <a:avLst/>
              <a:gdLst>
                <a:gd name="T0" fmla="*/ 37 w 42"/>
                <a:gd name="T1" fmla="*/ 32 h 33"/>
                <a:gd name="T2" fmla="*/ 30 w 42"/>
                <a:gd name="T3" fmla="*/ 24 h 33"/>
                <a:gd name="T4" fmla="*/ 7 w 42"/>
                <a:gd name="T5" fmla="*/ 16 h 33"/>
                <a:gd name="T6" fmla="*/ 0 w 42"/>
                <a:gd name="T7" fmla="*/ 9 h 33"/>
                <a:gd name="T8" fmla="*/ 3 w 42"/>
                <a:gd name="T9" fmla="*/ 4 h 33"/>
                <a:gd name="T10" fmla="*/ 18 w 42"/>
                <a:gd name="T11" fmla="*/ 0 h 33"/>
                <a:gd name="T12" fmla="*/ 37 w 42"/>
                <a:gd name="T13" fmla="*/ 12 h 33"/>
                <a:gd name="T14" fmla="*/ 41 w 42"/>
                <a:gd name="T15" fmla="*/ 24 h 33"/>
                <a:gd name="T16" fmla="*/ 37 w 42"/>
                <a:gd name="T17" fmla="*/ 32 h 3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2" h="33">
                  <a:moveTo>
                    <a:pt x="37" y="32"/>
                  </a:moveTo>
                  <a:lnTo>
                    <a:pt x="30" y="24"/>
                  </a:lnTo>
                  <a:lnTo>
                    <a:pt x="7" y="16"/>
                  </a:lnTo>
                  <a:lnTo>
                    <a:pt x="0" y="9"/>
                  </a:lnTo>
                  <a:lnTo>
                    <a:pt x="3" y="4"/>
                  </a:lnTo>
                  <a:lnTo>
                    <a:pt x="18" y="0"/>
                  </a:lnTo>
                  <a:lnTo>
                    <a:pt x="37" y="12"/>
                  </a:lnTo>
                  <a:lnTo>
                    <a:pt x="41" y="24"/>
                  </a:lnTo>
                  <a:lnTo>
                    <a:pt x="37" y="32"/>
                  </a:lnTo>
                </a:path>
              </a:pathLst>
            </a:custGeom>
            <a:solidFill>
              <a:srgbClr val="FF6600"/>
            </a:solidFill>
            <a:ln>
              <a:noFill/>
            </a:ln>
            <a:effectLst>
              <a:outerShdw dist="35921" dir="2700000" algn="ctr" rotWithShape="0">
                <a:schemeClr val="bg2"/>
              </a:outerShdw>
            </a:effectLst>
            <a:extLst>
              <a:ext uri="{91240B29-F687-4F45-9708-019B960494DF}">
                <a14:hiddenLine xmlns:a14="http://schemas.microsoft.com/office/drawing/2010/main" w="12700" cap="rnd">
                  <a:solidFill>
                    <a:schemeClr val="tx1"/>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FFCC66"/>
                </a:solidFill>
                <a:effectLst/>
                <a:uLnTx/>
                <a:uFillTx/>
                <a:latin typeface="Times New Roman" panose="02020603050405020304" pitchFamily="18" charset="0"/>
                <a:ea typeface="+mn-ea"/>
                <a:cs typeface="+mn-cs"/>
              </a:endParaRPr>
            </a:p>
          </p:txBody>
        </p:sp>
        <p:sp>
          <p:nvSpPr>
            <p:cNvPr id="7195" name="Freeform 13"/>
            <p:cNvSpPr>
              <a:spLocks/>
            </p:cNvSpPr>
            <p:nvPr/>
          </p:nvSpPr>
          <p:spPr bwMode="ltGray">
            <a:xfrm>
              <a:off x="4497388" y="3305751"/>
              <a:ext cx="23813" cy="19684"/>
            </a:xfrm>
            <a:custGeom>
              <a:avLst/>
              <a:gdLst>
                <a:gd name="T0" fmla="*/ 0 w 15"/>
                <a:gd name="T1" fmla="*/ 12 h 13"/>
                <a:gd name="T2" fmla="*/ 0 w 15"/>
                <a:gd name="T3" fmla="*/ 4 h 13"/>
                <a:gd name="T4" fmla="*/ 6 w 15"/>
                <a:gd name="T5" fmla="*/ 0 h 13"/>
                <a:gd name="T6" fmla="*/ 10 w 15"/>
                <a:gd name="T7" fmla="*/ 0 h 13"/>
                <a:gd name="T8" fmla="*/ 14 w 15"/>
                <a:gd name="T9" fmla="*/ 8 h 13"/>
                <a:gd name="T10" fmla="*/ 10 w 15"/>
                <a:gd name="T11" fmla="*/ 12 h 13"/>
                <a:gd name="T12" fmla="*/ 0 w 15"/>
                <a:gd name="T13" fmla="*/ 12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 h="13">
                  <a:moveTo>
                    <a:pt x="0" y="12"/>
                  </a:moveTo>
                  <a:lnTo>
                    <a:pt x="0" y="4"/>
                  </a:lnTo>
                  <a:lnTo>
                    <a:pt x="6" y="0"/>
                  </a:lnTo>
                  <a:lnTo>
                    <a:pt x="10" y="0"/>
                  </a:lnTo>
                  <a:lnTo>
                    <a:pt x="14" y="8"/>
                  </a:lnTo>
                  <a:lnTo>
                    <a:pt x="10" y="12"/>
                  </a:lnTo>
                  <a:lnTo>
                    <a:pt x="0" y="12"/>
                  </a:lnTo>
                </a:path>
              </a:pathLst>
            </a:custGeom>
            <a:solidFill>
              <a:srgbClr val="FF6600"/>
            </a:solidFill>
            <a:ln>
              <a:noFill/>
            </a:ln>
            <a:effectLst>
              <a:outerShdw dist="35921" dir="2700000" algn="ctr" rotWithShape="0">
                <a:schemeClr val="bg2"/>
              </a:outerShdw>
            </a:effectLst>
            <a:extLst>
              <a:ext uri="{91240B29-F687-4F45-9708-019B960494DF}">
                <a14:hiddenLine xmlns:a14="http://schemas.microsoft.com/office/drawing/2010/main" w="12700" cap="rnd">
                  <a:solidFill>
                    <a:schemeClr val="tx1"/>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FFCC66"/>
                </a:solidFill>
                <a:effectLst/>
                <a:uLnTx/>
                <a:uFillTx/>
                <a:latin typeface="Times New Roman" panose="02020603050405020304" pitchFamily="18" charset="0"/>
                <a:ea typeface="+mn-ea"/>
                <a:cs typeface="+mn-cs"/>
              </a:endParaRPr>
            </a:p>
          </p:txBody>
        </p:sp>
        <p:sp>
          <p:nvSpPr>
            <p:cNvPr id="7196" name="Freeform 14"/>
            <p:cNvSpPr>
              <a:spLocks/>
            </p:cNvSpPr>
            <p:nvPr/>
          </p:nvSpPr>
          <p:spPr bwMode="ltGray">
            <a:xfrm>
              <a:off x="4592638" y="3283039"/>
              <a:ext cx="57150" cy="90851"/>
            </a:xfrm>
            <a:custGeom>
              <a:avLst/>
              <a:gdLst>
                <a:gd name="T0" fmla="*/ 0 w 36"/>
                <a:gd name="T1" fmla="*/ 35 h 60"/>
                <a:gd name="T2" fmla="*/ 3 w 36"/>
                <a:gd name="T3" fmla="*/ 10 h 60"/>
                <a:gd name="T4" fmla="*/ 5 w 36"/>
                <a:gd name="T5" fmla="*/ 4 h 60"/>
                <a:gd name="T6" fmla="*/ 20 w 36"/>
                <a:gd name="T7" fmla="*/ 0 h 60"/>
                <a:gd name="T8" fmla="*/ 30 w 36"/>
                <a:gd name="T9" fmla="*/ 8 h 60"/>
                <a:gd name="T10" fmla="*/ 35 w 36"/>
                <a:gd name="T11" fmla="*/ 35 h 60"/>
                <a:gd name="T12" fmla="*/ 30 w 36"/>
                <a:gd name="T13" fmla="*/ 51 h 60"/>
                <a:gd name="T14" fmla="*/ 20 w 36"/>
                <a:gd name="T15" fmla="*/ 48 h 60"/>
                <a:gd name="T16" fmla="*/ 13 w 36"/>
                <a:gd name="T17" fmla="*/ 59 h 60"/>
                <a:gd name="T18" fmla="*/ 2 w 36"/>
                <a:gd name="T19" fmla="*/ 42 h 60"/>
                <a:gd name="T20" fmla="*/ 0 w 36"/>
                <a:gd name="T21" fmla="*/ 35 h 6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6" h="60">
                  <a:moveTo>
                    <a:pt x="0" y="35"/>
                  </a:moveTo>
                  <a:lnTo>
                    <a:pt x="3" y="10"/>
                  </a:lnTo>
                  <a:lnTo>
                    <a:pt x="5" y="4"/>
                  </a:lnTo>
                  <a:lnTo>
                    <a:pt x="20" y="0"/>
                  </a:lnTo>
                  <a:lnTo>
                    <a:pt x="30" y="8"/>
                  </a:lnTo>
                  <a:lnTo>
                    <a:pt x="35" y="35"/>
                  </a:lnTo>
                  <a:lnTo>
                    <a:pt x="30" y="51"/>
                  </a:lnTo>
                  <a:lnTo>
                    <a:pt x="20" y="48"/>
                  </a:lnTo>
                  <a:lnTo>
                    <a:pt x="13" y="59"/>
                  </a:lnTo>
                  <a:lnTo>
                    <a:pt x="2" y="42"/>
                  </a:lnTo>
                  <a:lnTo>
                    <a:pt x="0" y="35"/>
                  </a:lnTo>
                </a:path>
              </a:pathLst>
            </a:custGeom>
            <a:solidFill>
              <a:srgbClr val="FF6600"/>
            </a:solidFill>
            <a:ln>
              <a:noFill/>
            </a:ln>
            <a:effectLst>
              <a:outerShdw dist="35921" dir="2700000" algn="ctr" rotWithShape="0">
                <a:schemeClr val="bg2"/>
              </a:outerShdw>
            </a:effectLst>
            <a:extLst>
              <a:ext uri="{91240B29-F687-4F45-9708-019B960494DF}">
                <a14:hiddenLine xmlns:a14="http://schemas.microsoft.com/office/drawing/2010/main" w="12700" cap="rnd">
                  <a:solidFill>
                    <a:schemeClr val="tx1"/>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FFCC66"/>
                </a:solidFill>
                <a:effectLst/>
                <a:uLnTx/>
                <a:uFillTx/>
                <a:latin typeface="Times New Roman" panose="02020603050405020304" pitchFamily="18" charset="0"/>
                <a:ea typeface="+mn-ea"/>
                <a:cs typeface="+mn-cs"/>
              </a:endParaRPr>
            </a:p>
          </p:txBody>
        </p:sp>
        <p:sp>
          <p:nvSpPr>
            <p:cNvPr id="7197" name="Freeform 15"/>
            <p:cNvSpPr>
              <a:spLocks/>
            </p:cNvSpPr>
            <p:nvPr/>
          </p:nvSpPr>
          <p:spPr bwMode="ltGray">
            <a:xfrm>
              <a:off x="4606925" y="3219443"/>
              <a:ext cx="30163" cy="43911"/>
            </a:xfrm>
            <a:custGeom>
              <a:avLst/>
              <a:gdLst>
                <a:gd name="T0" fmla="*/ 0 w 19"/>
                <a:gd name="T1" fmla="*/ 16 h 29"/>
                <a:gd name="T2" fmla="*/ 3 w 19"/>
                <a:gd name="T3" fmla="*/ 0 h 29"/>
                <a:gd name="T4" fmla="*/ 15 w 19"/>
                <a:gd name="T5" fmla="*/ 0 h 29"/>
                <a:gd name="T6" fmla="*/ 18 w 19"/>
                <a:gd name="T7" fmla="*/ 12 h 29"/>
                <a:gd name="T8" fmla="*/ 18 w 19"/>
                <a:gd name="T9" fmla="*/ 16 h 29"/>
                <a:gd name="T10" fmla="*/ 7 w 19"/>
                <a:gd name="T11" fmla="*/ 28 h 29"/>
                <a:gd name="T12" fmla="*/ 3 w 19"/>
                <a:gd name="T13" fmla="*/ 28 h 29"/>
                <a:gd name="T14" fmla="*/ 0 w 19"/>
                <a:gd name="T15" fmla="*/ 16 h 2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9" h="29">
                  <a:moveTo>
                    <a:pt x="0" y="16"/>
                  </a:moveTo>
                  <a:lnTo>
                    <a:pt x="3" y="0"/>
                  </a:lnTo>
                  <a:lnTo>
                    <a:pt x="15" y="0"/>
                  </a:lnTo>
                  <a:lnTo>
                    <a:pt x="18" y="12"/>
                  </a:lnTo>
                  <a:lnTo>
                    <a:pt x="18" y="16"/>
                  </a:lnTo>
                  <a:lnTo>
                    <a:pt x="7" y="28"/>
                  </a:lnTo>
                  <a:lnTo>
                    <a:pt x="3" y="28"/>
                  </a:lnTo>
                  <a:lnTo>
                    <a:pt x="0" y="16"/>
                  </a:lnTo>
                </a:path>
              </a:pathLst>
            </a:custGeom>
            <a:solidFill>
              <a:srgbClr val="FF6600"/>
            </a:solidFill>
            <a:ln>
              <a:noFill/>
            </a:ln>
            <a:effectLst>
              <a:outerShdw dist="35921" dir="2700000" algn="ctr" rotWithShape="0">
                <a:schemeClr val="bg2"/>
              </a:outerShdw>
            </a:effectLst>
            <a:extLst>
              <a:ext uri="{91240B29-F687-4F45-9708-019B960494DF}">
                <a14:hiddenLine xmlns:a14="http://schemas.microsoft.com/office/drawing/2010/main" w="12700" cap="rnd">
                  <a:solidFill>
                    <a:schemeClr val="tx1"/>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FFCC66"/>
                </a:solidFill>
                <a:effectLst/>
                <a:uLnTx/>
                <a:uFillTx/>
                <a:latin typeface="Times New Roman" panose="02020603050405020304" pitchFamily="18" charset="0"/>
                <a:ea typeface="+mn-ea"/>
                <a:cs typeface="+mn-cs"/>
              </a:endParaRPr>
            </a:p>
          </p:txBody>
        </p:sp>
        <p:sp>
          <p:nvSpPr>
            <p:cNvPr id="7198" name="Freeform 16"/>
            <p:cNvSpPr>
              <a:spLocks/>
            </p:cNvSpPr>
            <p:nvPr/>
          </p:nvSpPr>
          <p:spPr bwMode="ltGray">
            <a:xfrm>
              <a:off x="4721225" y="3386003"/>
              <a:ext cx="50800" cy="45426"/>
            </a:xfrm>
            <a:custGeom>
              <a:avLst/>
              <a:gdLst>
                <a:gd name="T0" fmla="*/ 0 w 32"/>
                <a:gd name="T1" fmla="*/ 6 h 30"/>
                <a:gd name="T2" fmla="*/ 21 w 32"/>
                <a:gd name="T3" fmla="*/ 0 h 30"/>
                <a:gd name="T4" fmla="*/ 27 w 32"/>
                <a:gd name="T5" fmla="*/ 0 h 30"/>
                <a:gd name="T6" fmla="*/ 31 w 32"/>
                <a:gd name="T7" fmla="*/ 18 h 30"/>
                <a:gd name="T8" fmla="*/ 24 w 32"/>
                <a:gd name="T9" fmla="*/ 29 h 30"/>
                <a:gd name="T10" fmla="*/ 20 w 32"/>
                <a:gd name="T11" fmla="*/ 29 h 30"/>
                <a:gd name="T12" fmla="*/ 8 w 32"/>
                <a:gd name="T13" fmla="*/ 26 h 30"/>
                <a:gd name="T14" fmla="*/ 0 w 32"/>
                <a:gd name="T15" fmla="*/ 9 h 30"/>
                <a:gd name="T16" fmla="*/ 0 w 32"/>
                <a:gd name="T17" fmla="*/ 6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2" h="30">
                  <a:moveTo>
                    <a:pt x="0" y="6"/>
                  </a:moveTo>
                  <a:lnTo>
                    <a:pt x="21" y="0"/>
                  </a:lnTo>
                  <a:lnTo>
                    <a:pt x="27" y="0"/>
                  </a:lnTo>
                  <a:lnTo>
                    <a:pt x="31" y="18"/>
                  </a:lnTo>
                  <a:lnTo>
                    <a:pt x="24" y="29"/>
                  </a:lnTo>
                  <a:lnTo>
                    <a:pt x="20" y="29"/>
                  </a:lnTo>
                  <a:lnTo>
                    <a:pt x="8" y="26"/>
                  </a:lnTo>
                  <a:lnTo>
                    <a:pt x="0" y="9"/>
                  </a:lnTo>
                  <a:lnTo>
                    <a:pt x="0" y="6"/>
                  </a:lnTo>
                </a:path>
              </a:pathLst>
            </a:custGeom>
            <a:solidFill>
              <a:srgbClr val="FF6600"/>
            </a:solidFill>
            <a:ln>
              <a:noFill/>
            </a:ln>
            <a:effectLst>
              <a:outerShdw dist="35921" dir="2700000" algn="ctr" rotWithShape="0">
                <a:schemeClr val="bg2"/>
              </a:outerShdw>
            </a:effectLst>
            <a:extLst>
              <a:ext uri="{91240B29-F687-4F45-9708-019B960494DF}">
                <a14:hiddenLine xmlns:a14="http://schemas.microsoft.com/office/drawing/2010/main" w="12700" cap="rnd">
                  <a:solidFill>
                    <a:schemeClr val="tx1"/>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FFCC66"/>
                </a:solidFill>
                <a:effectLst/>
                <a:uLnTx/>
                <a:uFillTx/>
                <a:latin typeface="Times New Roman" panose="02020603050405020304" pitchFamily="18" charset="0"/>
                <a:ea typeface="+mn-ea"/>
                <a:cs typeface="+mn-cs"/>
              </a:endParaRPr>
            </a:p>
          </p:txBody>
        </p:sp>
        <p:sp>
          <p:nvSpPr>
            <p:cNvPr id="7199" name="Freeform 17"/>
            <p:cNvSpPr>
              <a:spLocks/>
            </p:cNvSpPr>
            <p:nvPr/>
          </p:nvSpPr>
          <p:spPr bwMode="ltGray">
            <a:xfrm>
              <a:off x="4808538" y="2641023"/>
              <a:ext cx="39688" cy="39369"/>
            </a:xfrm>
            <a:custGeom>
              <a:avLst/>
              <a:gdLst>
                <a:gd name="T0" fmla="*/ 4 w 25"/>
                <a:gd name="T1" fmla="*/ 10 h 26"/>
                <a:gd name="T2" fmla="*/ 10 w 25"/>
                <a:gd name="T3" fmla="*/ 2 h 26"/>
                <a:gd name="T4" fmla="*/ 18 w 25"/>
                <a:gd name="T5" fmla="*/ 0 h 26"/>
                <a:gd name="T6" fmla="*/ 24 w 25"/>
                <a:gd name="T7" fmla="*/ 6 h 26"/>
                <a:gd name="T8" fmla="*/ 24 w 25"/>
                <a:gd name="T9" fmla="*/ 10 h 26"/>
                <a:gd name="T10" fmla="*/ 22 w 25"/>
                <a:gd name="T11" fmla="*/ 18 h 26"/>
                <a:gd name="T12" fmla="*/ 12 w 25"/>
                <a:gd name="T13" fmla="*/ 25 h 26"/>
                <a:gd name="T14" fmla="*/ 0 w 25"/>
                <a:gd name="T15" fmla="*/ 18 h 26"/>
                <a:gd name="T16" fmla="*/ 4 w 25"/>
                <a:gd name="T17" fmla="*/ 10 h 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5" h="26">
                  <a:moveTo>
                    <a:pt x="4" y="10"/>
                  </a:moveTo>
                  <a:lnTo>
                    <a:pt x="10" y="2"/>
                  </a:lnTo>
                  <a:lnTo>
                    <a:pt x="18" y="0"/>
                  </a:lnTo>
                  <a:lnTo>
                    <a:pt x="24" y="6"/>
                  </a:lnTo>
                  <a:lnTo>
                    <a:pt x="24" y="10"/>
                  </a:lnTo>
                  <a:lnTo>
                    <a:pt x="22" y="18"/>
                  </a:lnTo>
                  <a:lnTo>
                    <a:pt x="12" y="25"/>
                  </a:lnTo>
                  <a:lnTo>
                    <a:pt x="0" y="18"/>
                  </a:lnTo>
                  <a:lnTo>
                    <a:pt x="4" y="10"/>
                  </a:lnTo>
                </a:path>
              </a:pathLst>
            </a:custGeom>
            <a:solidFill>
              <a:srgbClr val="FF6600"/>
            </a:solidFill>
            <a:ln>
              <a:noFill/>
            </a:ln>
            <a:effectLst>
              <a:outerShdw dist="35921" dir="2700000" algn="ctr" rotWithShape="0">
                <a:schemeClr val="bg2"/>
              </a:outerShdw>
            </a:effectLst>
            <a:extLst>
              <a:ext uri="{91240B29-F687-4F45-9708-019B960494DF}">
                <a14:hiddenLine xmlns:a14="http://schemas.microsoft.com/office/drawing/2010/main" w="12700" cap="rnd">
                  <a:solidFill>
                    <a:schemeClr val="tx1"/>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FFCC66"/>
                </a:solidFill>
                <a:effectLst/>
                <a:uLnTx/>
                <a:uFillTx/>
                <a:latin typeface="Times New Roman" panose="02020603050405020304" pitchFamily="18" charset="0"/>
                <a:ea typeface="+mn-ea"/>
                <a:cs typeface="+mn-cs"/>
              </a:endParaRPr>
            </a:p>
          </p:txBody>
        </p:sp>
        <p:sp>
          <p:nvSpPr>
            <p:cNvPr id="7200" name="Freeform 18"/>
            <p:cNvSpPr>
              <a:spLocks/>
            </p:cNvSpPr>
            <p:nvPr/>
          </p:nvSpPr>
          <p:spPr bwMode="ltGray">
            <a:xfrm>
              <a:off x="4846638" y="2544115"/>
              <a:ext cx="12700" cy="21199"/>
            </a:xfrm>
            <a:custGeom>
              <a:avLst/>
              <a:gdLst>
                <a:gd name="T0" fmla="*/ 0 w 8"/>
                <a:gd name="T1" fmla="*/ 13 h 14"/>
                <a:gd name="T2" fmla="*/ 0 w 8"/>
                <a:gd name="T3" fmla="*/ 0 h 14"/>
                <a:gd name="T4" fmla="*/ 5 w 8"/>
                <a:gd name="T5" fmla="*/ 5 h 14"/>
                <a:gd name="T6" fmla="*/ 7 w 8"/>
                <a:gd name="T7" fmla="*/ 5 h 14"/>
                <a:gd name="T8" fmla="*/ 5 w 8"/>
                <a:gd name="T9" fmla="*/ 9 h 14"/>
                <a:gd name="T10" fmla="*/ 0 w 8"/>
                <a:gd name="T11" fmla="*/ 13 h 1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 h="14">
                  <a:moveTo>
                    <a:pt x="0" y="13"/>
                  </a:moveTo>
                  <a:lnTo>
                    <a:pt x="0" y="0"/>
                  </a:lnTo>
                  <a:lnTo>
                    <a:pt x="5" y="5"/>
                  </a:lnTo>
                  <a:lnTo>
                    <a:pt x="7" y="5"/>
                  </a:lnTo>
                  <a:lnTo>
                    <a:pt x="5" y="9"/>
                  </a:lnTo>
                  <a:lnTo>
                    <a:pt x="0" y="13"/>
                  </a:lnTo>
                </a:path>
              </a:pathLst>
            </a:custGeom>
            <a:solidFill>
              <a:srgbClr val="FF6600"/>
            </a:solidFill>
            <a:ln>
              <a:noFill/>
            </a:ln>
            <a:effectLst>
              <a:outerShdw dist="35921" dir="2700000" algn="ctr" rotWithShape="0">
                <a:schemeClr val="bg2"/>
              </a:outerShdw>
            </a:effectLst>
            <a:extLst>
              <a:ext uri="{91240B29-F687-4F45-9708-019B960494DF}">
                <a14:hiddenLine xmlns:a14="http://schemas.microsoft.com/office/drawing/2010/main" w="12700" cap="rnd">
                  <a:solidFill>
                    <a:schemeClr val="tx1"/>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FFCC66"/>
                </a:solidFill>
                <a:effectLst/>
                <a:uLnTx/>
                <a:uFillTx/>
                <a:latin typeface="Times New Roman" panose="02020603050405020304" pitchFamily="18" charset="0"/>
                <a:ea typeface="+mn-ea"/>
                <a:cs typeface="+mn-cs"/>
              </a:endParaRPr>
            </a:p>
          </p:txBody>
        </p:sp>
        <p:sp>
          <p:nvSpPr>
            <p:cNvPr id="7201" name="Freeform 19"/>
            <p:cNvSpPr>
              <a:spLocks/>
            </p:cNvSpPr>
            <p:nvPr/>
          </p:nvSpPr>
          <p:spPr bwMode="ltGray">
            <a:xfrm>
              <a:off x="5370513" y="1603804"/>
              <a:ext cx="88900" cy="56025"/>
            </a:xfrm>
            <a:custGeom>
              <a:avLst/>
              <a:gdLst>
                <a:gd name="T0" fmla="*/ 0 w 56"/>
                <a:gd name="T1" fmla="*/ 9 h 37"/>
                <a:gd name="T2" fmla="*/ 14 w 56"/>
                <a:gd name="T3" fmla="*/ 0 h 37"/>
                <a:gd name="T4" fmla="*/ 37 w 56"/>
                <a:gd name="T5" fmla="*/ 6 h 37"/>
                <a:gd name="T6" fmla="*/ 51 w 56"/>
                <a:gd name="T7" fmla="*/ 20 h 37"/>
                <a:gd name="T8" fmla="*/ 55 w 56"/>
                <a:gd name="T9" fmla="*/ 32 h 37"/>
                <a:gd name="T10" fmla="*/ 51 w 56"/>
                <a:gd name="T11" fmla="*/ 36 h 37"/>
                <a:gd name="T12" fmla="*/ 30 w 56"/>
                <a:gd name="T13" fmla="*/ 28 h 37"/>
                <a:gd name="T14" fmla="*/ 15 w 56"/>
                <a:gd name="T15" fmla="*/ 29 h 37"/>
                <a:gd name="T16" fmla="*/ 3 w 56"/>
                <a:gd name="T17" fmla="*/ 24 h 37"/>
                <a:gd name="T18" fmla="*/ 3 w 56"/>
                <a:gd name="T19" fmla="*/ 16 h 37"/>
                <a:gd name="T20" fmla="*/ 0 w 56"/>
                <a:gd name="T21" fmla="*/ 9 h 3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6" h="37">
                  <a:moveTo>
                    <a:pt x="0" y="9"/>
                  </a:moveTo>
                  <a:lnTo>
                    <a:pt x="14" y="0"/>
                  </a:lnTo>
                  <a:lnTo>
                    <a:pt x="37" y="6"/>
                  </a:lnTo>
                  <a:lnTo>
                    <a:pt x="51" y="20"/>
                  </a:lnTo>
                  <a:lnTo>
                    <a:pt x="55" y="32"/>
                  </a:lnTo>
                  <a:lnTo>
                    <a:pt x="51" y="36"/>
                  </a:lnTo>
                  <a:lnTo>
                    <a:pt x="30" y="28"/>
                  </a:lnTo>
                  <a:lnTo>
                    <a:pt x="15" y="29"/>
                  </a:lnTo>
                  <a:lnTo>
                    <a:pt x="3" y="24"/>
                  </a:lnTo>
                  <a:lnTo>
                    <a:pt x="3" y="16"/>
                  </a:lnTo>
                  <a:lnTo>
                    <a:pt x="0" y="9"/>
                  </a:lnTo>
                </a:path>
              </a:pathLst>
            </a:custGeom>
            <a:solidFill>
              <a:srgbClr val="FF6600"/>
            </a:solidFill>
            <a:ln>
              <a:noFill/>
            </a:ln>
            <a:effectLst>
              <a:outerShdw dist="35921" dir="2700000" algn="ctr" rotWithShape="0">
                <a:schemeClr val="bg2"/>
              </a:outerShdw>
            </a:effectLst>
            <a:extLst>
              <a:ext uri="{91240B29-F687-4F45-9708-019B960494DF}">
                <a14:hiddenLine xmlns:a14="http://schemas.microsoft.com/office/drawing/2010/main" w="12700" cap="rnd">
                  <a:solidFill>
                    <a:schemeClr val="tx1"/>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FFCC66"/>
                </a:solidFill>
                <a:effectLst/>
                <a:uLnTx/>
                <a:uFillTx/>
                <a:latin typeface="Times New Roman" panose="02020603050405020304" pitchFamily="18" charset="0"/>
                <a:ea typeface="+mn-ea"/>
                <a:cs typeface="+mn-cs"/>
              </a:endParaRPr>
            </a:p>
          </p:txBody>
        </p:sp>
        <p:sp>
          <p:nvSpPr>
            <p:cNvPr id="7202" name="Freeform 20"/>
            <p:cNvSpPr>
              <a:spLocks/>
            </p:cNvSpPr>
            <p:nvPr/>
          </p:nvSpPr>
          <p:spPr bwMode="ltGray">
            <a:xfrm>
              <a:off x="5484813" y="4954702"/>
              <a:ext cx="30163" cy="22713"/>
            </a:xfrm>
            <a:custGeom>
              <a:avLst/>
              <a:gdLst>
                <a:gd name="T0" fmla="*/ 0 w 19"/>
                <a:gd name="T1" fmla="*/ 8 h 15"/>
                <a:gd name="T2" fmla="*/ 4 w 19"/>
                <a:gd name="T3" fmla="*/ 0 h 15"/>
                <a:gd name="T4" fmla="*/ 18 w 19"/>
                <a:gd name="T5" fmla="*/ 1 h 15"/>
                <a:gd name="T6" fmla="*/ 18 w 19"/>
                <a:gd name="T7" fmla="*/ 3 h 15"/>
                <a:gd name="T8" fmla="*/ 13 w 19"/>
                <a:gd name="T9" fmla="*/ 8 h 15"/>
                <a:gd name="T10" fmla="*/ 7 w 19"/>
                <a:gd name="T11" fmla="*/ 14 h 15"/>
                <a:gd name="T12" fmla="*/ 0 w 19"/>
                <a:gd name="T13" fmla="*/ 8 h 1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15">
                  <a:moveTo>
                    <a:pt x="0" y="8"/>
                  </a:moveTo>
                  <a:lnTo>
                    <a:pt x="4" y="0"/>
                  </a:lnTo>
                  <a:lnTo>
                    <a:pt x="18" y="1"/>
                  </a:lnTo>
                  <a:lnTo>
                    <a:pt x="18" y="3"/>
                  </a:lnTo>
                  <a:lnTo>
                    <a:pt x="13" y="8"/>
                  </a:lnTo>
                  <a:lnTo>
                    <a:pt x="7" y="14"/>
                  </a:lnTo>
                  <a:lnTo>
                    <a:pt x="0" y="8"/>
                  </a:lnTo>
                </a:path>
              </a:pathLst>
            </a:custGeom>
            <a:solidFill>
              <a:srgbClr val="FF6600"/>
            </a:solidFill>
            <a:ln>
              <a:noFill/>
            </a:ln>
            <a:effectLst>
              <a:outerShdw dist="35921" dir="2700000" algn="ctr" rotWithShape="0">
                <a:schemeClr val="bg2"/>
              </a:outerShdw>
            </a:effectLst>
            <a:extLst>
              <a:ext uri="{91240B29-F687-4F45-9708-019B960494DF}">
                <a14:hiddenLine xmlns:a14="http://schemas.microsoft.com/office/drawing/2010/main" w="12700" cap="rnd">
                  <a:solidFill>
                    <a:schemeClr val="tx1"/>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FFCC66"/>
                </a:solidFill>
                <a:effectLst/>
                <a:uLnTx/>
                <a:uFillTx/>
                <a:latin typeface="Times New Roman" panose="02020603050405020304" pitchFamily="18" charset="0"/>
                <a:ea typeface="+mn-ea"/>
                <a:cs typeface="+mn-cs"/>
              </a:endParaRPr>
            </a:p>
          </p:txBody>
        </p:sp>
        <p:sp>
          <p:nvSpPr>
            <p:cNvPr id="7203" name="Freeform 21"/>
            <p:cNvSpPr>
              <a:spLocks/>
            </p:cNvSpPr>
            <p:nvPr/>
          </p:nvSpPr>
          <p:spPr bwMode="ltGray">
            <a:xfrm>
              <a:off x="5457825" y="4969844"/>
              <a:ext cx="201613" cy="428515"/>
            </a:xfrm>
            <a:custGeom>
              <a:avLst/>
              <a:gdLst>
                <a:gd name="T0" fmla="*/ 0 w 127"/>
                <a:gd name="T1" fmla="*/ 234 h 283"/>
                <a:gd name="T2" fmla="*/ 0 w 127"/>
                <a:gd name="T3" fmla="*/ 200 h 283"/>
                <a:gd name="T4" fmla="*/ 11 w 127"/>
                <a:gd name="T5" fmla="*/ 176 h 283"/>
                <a:gd name="T6" fmla="*/ 15 w 127"/>
                <a:gd name="T7" fmla="*/ 155 h 283"/>
                <a:gd name="T8" fmla="*/ 17 w 127"/>
                <a:gd name="T9" fmla="*/ 122 h 283"/>
                <a:gd name="T10" fmla="*/ 22 w 127"/>
                <a:gd name="T11" fmla="*/ 97 h 283"/>
                <a:gd name="T12" fmla="*/ 28 w 127"/>
                <a:gd name="T13" fmla="*/ 91 h 283"/>
                <a:gd name="T14" fmla="*/ 43 w 127"/>
                <a:gd name="T15" fmla="*/ 79 h 283"/>
                <a:gd name="T16" fmla="*/ 62 w 127"/>
                <a:gd name="T17" fmla="*/ 74 h 283"/>
                <a:gd name="T18" fmla="*/ 74 w 127"/>
                <a:gd name="T19" fmla="*/ 61 h 283"/>
                <a:gd name="T20" fmla="*/ 85 w 127"/>
                <a:gd name="T21" fmla="*/ 25 h 283"/>
                <a:gd name="T22" fmla="*/ 103 w 127"/>
                <a:gd name="T23" fmla="*/ 0 h 283"/>
                <a:gd name="T24" fmla="*/ 111 w 127"/>
                <a:gd name="T25" fmla="*/ 9 h 283"/>
                <a:gd name="T26" fmla="*/ 121 w 127"/>
                <a:gd name="T27" fmla="*/ 38 h 283"/>
                <a:gd name="T28" fmla="*/ 121 w 127"/>
                <a:gd name="T29" fmla="*/ 49 h 283"/>
                <a:gd name="T30" fmla="*/ 126 w 127"/>
                <a:gd name="T31" fmla="*/ 77 h 283"/>
                <a:gd name="T32" fmla="*/ 114 w 127"/>
                <a:gd name="T33" fmla="*/ 70 h 283"/>
                <a:gd name="T34" fmla="*/ 116 w 127"/>
                <a:gd name="T35" fmla="*/ 100 h 283"/>
                <a:gd name="T36" fmla="*/ 106 w 127"/>
                <a:gd name="T37" fmla="*/ 133 h 283"/>
                <a:gd name="T38" fmla="*/ 89 w 127"/>
                <a:gd name="T39" fmla="*/ 184 h 283"/>
                <a:gd name="T40" fmla="*/ 85 w 127"/>
                <a:gd name="T41" fmla="*/ 220 h 283"/>
                <a:gd name="T42" fmla="*/ 77 w 127"/>
                <a:gd name="T43" fmla="*/ 246 h 283"/>
                <a:gd name="T44" fmla="*/ 65 w 127"/>
                <a:gd name="T45" fmla="*/ 270 h 283"/>
                <a:gd name="T46" fmla="*/ 60 w 127"/>
                <a:gd name="T47" fmla="*/ 277 h 283"/>
                <a:gd name="T48" fmla="*/ 15 w 127"/>
                <a:gd name="T49" fmla="*/ 282 h 283"/>
                <a:gd name="T50" fmla="*/ 4 w 127"/>
                <a:gd name="T51" fmla="*/ 274 h 283"/>
                <a:gd name="T52" fmla="*/ 4 w 127"/>
                <a:gd name="T53" fmla="*/ 238 h 283"/>
                <a:gd name="T54" fmla="*/ 0 w 127"/>
                <a:gd name="T55" fmla="*/ 234 h 28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27" h="283">
                  <a:moveTo>
                    <a:pt x="0" y="234"/>
                  </a:moveTo>
                  <a:lnTo>
                    <a:pt x="0" y="200"/>
                  </a:lnTo>
                  <a:lnTo>
                    <a:pt x="11" y="176"/>
                  </a:lnTo>
                  <a:lnTo>
                    <a:pt x="15" y="155"/>
                  </a:lnTo>
                  <a:lnTo>
                    <a:pt x="17" y="122"/>
                  </a:lnTo>
                  <a:lnTo>
                    <a:pt x="22" y="97"/>
                  </a:lnTo>
                  <a:lnTo>
                    <a:pt x="28" y="91"/>
                  </a:lnTo>
                  <a:lnTo>
                    <a:pt x="43" y="79"/>
                  </a:lnTo>
                  <a:lnTo>
                    <a:pt x="62" y="74"/>
                  </a:lnTo>
                  <a:lnTo>
                    <a:pt x="74" y="61"/>
                  </a:lnTo>
                  <a:lnTo>
                    <a:pt x="85" y="25"/>
                  </a:lnTo>
                  <a:lnTo>
                    <a:pt x="103" y="0"/>
                  </a:lnTo>
                  <a:lnTo>
                    <a:pt x="111" y="9"/>
                  </a:lnTo>
                  <a:lnTo>
                    <a:pt x="121" y="38"/>
                  </a:lnTo>
                  <a:lnTo>
                    <a:pt x="121" y="49"/>
                  </a:lnTo>
                  <a:lnTo>
                    <a:pt x="126" y="77"/>
                  </a:lnTo>
                  <a:lnTo>
                    <a:pt x="114" y="70"/>
                  </a:lnTo>
                  <a:lnTo>
                    <a:pt x="116" y="100"/>
                  </a:lnTo>
                  <a:lnTo>
                    <a:pt x="106" y="133"/>
                  </a:lnTo>
                  <a:lnTo>
                    <a:pt x="89" y="184"/>
                  </a:lnTo>
                  <a:lnTo>
                    <a:pt x="85" y="220"/>
                  </a:lnTo>
                  <a:lnTo>
                    <a:pt x="77" y="246"/>
                  </a:lnTo>
                  <a:lnTo>
                    <a:pt x="65" y="270"/>
                  </a:lnTo>
                  <a:lnTo>
                    <a:pt x="60" y="277"/>
                  </a:lnTo>
                  <a:lnTo>
                    <a:pt x="15" y="282"/>
                  </a:lnTo>
                  <a:lnTo>
                    <a:pt x="4" y="274"/>
                  </a:lnTo>
                  <a:lnTo>
                    <a:pt x="4" y="238"/>
                  </a:lnTo>
                  <a:lnTo>
                    <a:pt x="0" y="234"/>
                  </a:lnTo>
                </a:path>
              </a:pathLst>
            </a:custGeom>
            <a:solidFill>
              <a:srgbClr val="FF6600"/>
            </a:solidFill>
            <a:ln>
              <a:noFill/>
            </a:ln>
            <a:effectLst>
              <a:outerShdw dist="35921" dir="2700000" algn="ctr" rotWithShape="0">
                <a:schemeClr val="bg2"/>
              </a:outerShdw>
            </a:effectLst>
            <a:extLst>
              <a:ext uri="{91240B29-F687-4F45-9708-019B960494DF}">
                <a14:hiddenLine xmlns:a14="http://schemas.microsoft.com/office/drawing/2010/main" w="12700" cap="rnd">
                  <a:solidFill>
                    <a:schemeClr val="tx1"/>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FFCC66"/>
                </a:solidFill>
                <a:effectLst/>
                <a:uLnTx/>
                <a:uFillTx/>
                <a:latin typeface="Times New Roman" panose="02020603050405020304" pitchFamily="18" charset="0"/>
                <a:ea typeface="+mn-ea"/>
                <a:cs typeface="+mn-cs"/>
              </a:endParaRPr>
            </a:p>
          </p:txBody>
        </p:sp>
        <p:sp>
          <p:nvSpPr>
            <p:cNvPr id="7204" name="Freeform 22"/>
            <p:cNvSpPr>
              <a:spLocks/>
            </p:cNvSpPr>
            <p:nvPr/>
          </p:nvSpPr>
          <p:spPr bwMode="ltGray">
            <a:xfrm>
              <a:off x="5464175" y="2136798"/>
              <a:ext cx="49213" cy="49968"/>
            </a:xfrm>
            <a:custGeom>
              <a:avLst/>
              <a:gdLst>
                <a:gd name="T0" fmla="*/ 1 w 31"/>
                <a:gd name="T1" fmla="*/ 25 h 33"/>
                <a:gd name="T2" fmla="*/ 7 w 31"/>
                <a:gd name="T3" fmla="*/ 4 h 33"/>
                <a:gd name="T4" fmla="*/ 26 w 31"/>
                <a:gd name="T5" fmla="*/ 0 h 33"/>
                <a:gd name="T6" fmla="*/ 30 w 31"/>
                <a:gd name="T7" fmla="*/ 4 h 33"/>
                <a:gd name="T8" fmla="*/ 29 w 31"/>
                <a:gd name="T9" fmla="*/ 18 h 33"/>
                <a:gd name="T10" fmla="*/ 17 w 31"/>
                <a:gd name="T11" fmla="*/ 30 h 33"/>
                <a:gd name="T12" fmla="*/ 7 w 31"/>
                <a:gd name="T13" fmla="*/ 32 h 33"/>
                <a:gd name="T14" fmla="*/ 0 w 31"/>
                <a:gd name="T15" fmla="*/ 28 h 33"/>
                <a:gd name="T16" fmla="*/ 1 w 31"/>
                <a:gd name="T17" fmla="*/ 25 h 3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1" h="33">
                  <a:moveTo>
                    <a:pt x="1" y="25"/>
                  </a:moveTo>
                  <a:lnTo>
                    <a:pt x="7" y="4"/>
                  </a:lnTo>
                  <a:lnTo>
                    <a:pt x="26" y="0"/>
                  </a:lnTo>
                  <a:lnTo>
                    <a:pt x="30" y="4"/>
                  </a:lnTo>
                  <a:lnTo>
                    <a:pt x="29" y="18"/>
                  </a:lnTo>
                  <a:lnTo>
                    <a:pt x="17" y="30"/>
                  </a:lnTo>
                  <a:lnTo>
                    <a:pt x="7" y="32"/>
                  </a:lnTo>
                  <a:lnTo>
                    <a:pt x="0" y="28"/>
                  </a:lnTo>
                  <a:lnTo>
                    <a:pt x="1" y="25"/>
                  </a:lnTo>
                </a:path>
              </a:pathLst>
            </a:custGeom>
            <a:solidFill>
              <a:srgbClr val="FF6600"/>
            </a:solidFill>
            <a:ln>
              <a:noFill/>
            </a:ln>
            <a:effectLst>
              <a:outerShdw dist="35921" dir="2700000" algn="ctr" rotWithShape="0">
                <a:schemeClr val="bg2"/>
              </a:outerShdw>
            </a:effectLst>
            <a:extLst>
              <a:ext uri="{91240B29-F687-4F45-9708-019B960494DF}">
                <a14:hiddenLine xmlns:a14="http://schemas.microsoft.com/office/drawing/2010/main" w="12700" cap="rnd">
                  <a:solidFill>
                    <a:schemeClr val="tx1"/>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FFCC66"/>
                </a:solidFill>
                <a:effectLst/>
                <a:uLnTx/>
                <a:uFillTx/>
                <a:latin typeface="Times New Roman" panose="02020603050405020304" pitchFamily="18" charset="0"/>
                <a:ea typeface="+mn-ea"/>
                <a:cs typeface="+mn-cs"/>
              </a:endParaRPr>
            </a:p>
          </p:txBody>
        </p:sp>
        <p:sp>
          <p:nvSpPr>
            <p:cNvPr id="7205" name="Freeform 23"/>
            <p:cNvSpPr>
              <a:spLocks/>
            </p:cNvSpPr>
            <p:nvPr/>
          </p:nvSpPr>
          <p:spPr bwMode="ltGray">
            <a:xfrm>
              <a:off x="5499100" y="4980444"/>
              <a:ext cx="23813" cy="31798"/>
            </a:xfrm>
            <a:custGeom>
              <a:avLst/>
              <a:gdLst>
                <a:gd name="T0" fmla="*/ 0 w 15"/>
                <a:gd name="T1" fmla="*/ 15 h 21"/>
                <a:gd name="T2" fmla="*/ 2 w 15"/>
                <a:gd name="T3" fmla="*/ 6 h 21"/>
                <a:gd name="T4" fmla="*/ 6 w 15"/>
                <a:gd name="T5" fmla="*/ 0 h 21"/>
                <a:gd name="T6" fmla="*/ 11 w 15"/>
                <a:gd name="T7" fmla="*/ 0 h 21"/>
                <a:gd name="T8" fmla="*/ 14 w 15"/>
                <a:gd name="T9" fmla="*/ 4 h 21"/>
                <a:gd name="T10" fmla="*/ 11 w 15"/>
                <a:gd name="T11" fmla="*/ 10 h 21"/>
                <a:gd name="T12" fmla="*/ 10 w 15"/>
                <a:gd name="T13" fmla="*/ 12 h 21"/>
                <a:gd name="T14" fmla="*/ 10 w 15"/>
                <a:gd name="T15" fmla="*/ 18 h 21"/>
                <a:gd name="T16" fmla="*/ 6 w 15"/>
                <a:gd name="T17" fmla="*/ 20 h 21"/>
                <a:gd name="T18" fmla="*/ 0 w 15"/>
                <a:gd name="T19" fmla="*/ 20 h 21"/>
                <a:gd name="T20" fmla="*/ 0 w 15"/>
                <a:gd name="T21" fmla="*/ 15 h 2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5" h="21">
                  <a:moveTo>
                    <a:pt x="0" y="15"/>
                  </a:moveTo>
                  <a:lnTo>
                    <a:pt x="2" y="6"/>
                  </a:lnTo>
                  <a:lnTo>
                    <a:pt x="6" y="0"/>
                  </a:lnTo>
                  <a:lnTo>
                    <a:pt x="11" y="0"/>
                  </a:lnTo>
                  <a:lnTo>
                    <a:pt x="14" y="4"/>
                  </a:lnTo>
                  <a:lnTo>
                    <a:pt x="11" y="10"/>
                  </a:lnTo>
                  <a:lnTo>
                    <a:pt x="10" y="12"/>
                  </a:lnTo>
                  <a:lnTo>
                    <a:pt x="10" y="18"/>
                  </a:lnTo>
                  <a:lnTo>
                    <a:pt x="6" y="20"/>
                  </a:lnTo>
                  <a:lnTo>
                    <a:pt x="0" y="20"/>
                  </a:lnTo>
                  <a:lnTo>
                    <a:pt x="0" y="15"/>
                  </a:lnTo>
                </a:path>
              </a:pathLst>
            </a:custGeom>
            <a:solidFill>
              <a:srgbClr val="FF6600"/>
            </a:solidFill>
            <a:ln>
              <a:noFill/>
            </a:ln>
            <a:effectLst>
              <a:outerShdw dist="35921" dir="2700000" algn="ctr" rotWithShape="0">
                <a:schemeClr val="bg2"/>
              </a:outerShdw>
            </a:effectLst>
            <a:extLst>
              <a:ext uri="{91240B29-F687-4F45-9708-019B960494DF}">
                <a14:hiddenLine xmlns:a14="http://schemas.microsoft.com/office/drawing/2010/main" w="12700" cap="rnd">
                  <a:solidFill>
                    <a:schemeClr val="tx1"/>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FFCC66"/>
                </a:solidFill>
                <a:effectLst/>
                <a:uLnTx/>
                <a:uFillTx/>
                <a:latin typeface="Times New Roman" panose="02020603050405020304" pitchFamily="18" charset="0"/>
                <a:ea typeface="+mn-ea"/>
                <a:cs typeface="+mn-cs"/>
              </a:endParaRPr>
            </a:p>
          </p:txBody>
        </p:sp>
        <p:sp>
          <p:nvSpPr>
            <p:cNvPr id="7206" name="Freeform 24"/>
            <p:cNvSpPr>
              <a:spLocks/>
            </p:cNvSpPr>
            <p:nvPr/>
          </p:nvSpPr>
          <p:spPr bwMode="ltGray">
            <a:xfrm>
              <a:off x="5481638" y="1631059"/>
              <a:ext cx="23813" cy="24227"/>
            </a:xfrm>
            <a:custGeom>
              <a:avLst/>
              <a:gdLst>
                <a:gd name="T0" fmla="*/ 1 w 15"/>
                <a:gd name="T1" fmla="*/ 11 h 16"/>
                <a:gd name="T2" fmla="*/ 1 w 15"/>
                <a:gd name="T3" fmla="*/ 2 h 16"/>
                <a:gd name="T4" fmla="*/ 7 w 15"/>
                <a:gd name="T5" fmla="*/ 0 h 16"/>
                <a:gd name="T6" fmla="*/ 14 w 15"/>
                <a:gd name="T7" fmla="*/ 8 h 16"/>
                <a:gd name="T8" fmla="*/ 12 w 15"/>
                <a:gd name="T9" fmla="*/ 11 h 16"/>
                <a:gd name="T10" fmla="*/ 0 w 15"/>
                <a:gd name="T11" fmla="*/ 15 h 16"/>
                <a:gd name="T12" fmla="*/ 1 w 15"/>
                <a:gd name="T13" fmla="*/ 11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 h="16">
                  <a:moveTo>
                    <a:pt x="1" y="11"/>
                  </a:moveTo>
                  <a:lnTo>
                    <a:pt x="1" y="2"/>
                  </a:lnTo>
                  <a:lnTo>
                    <a:pt x="7" y="0"/>
                  </a:lnTo>
                  <a:lnTo>
                    <a:pt x="14" y="8"/>
                  </a:lnTo>
                  <a:lnTo>
                    <a:pt x="12" y="11"/>
                  </a:lnTo>
                  <a:lnTo>
                    <a:pt x="0" y="15"/>
                  </a:lnTo>
                  <a:lnTo>
                    <a:pt x="1" y="11"/>
                  </a:lnTo>
                </a:path>
              </a:pathLst>
            </a:custGeom>
            <a:solidFill>
              <a:srgbClr val="FF6600"/>
            </a:solidFill>
            <a:ln>
              <a:noFill/>
            </a:ln>
            <a:effectLst>
              <a:outerShdw dist="35921" dir="2700000" algn="ctr" rotWithShape="0">
                <a:schemeClr val="bg2"/>
              </a:outerShdw>
            </a:effectLst>
            <a:extLst>
              <a:ext uri="{91240B29-F687-4F45-9708-019B960494DF}">
                <a14:hiddenLine xmlns:a14="http://schemas.microsoft.com/office/drawing/2010/main" w="12700" cap="rnd">
                  <a:solidFill>
                    <a:schemeClr val="tx1"/>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FFCC66"/>
                </a:solidFill>
                <a:effectLst/>
                <a:uLnTx/>
                <a:uFillTx/>
                <a:latin typeface="Times New Roman" panose="02020603050405020304" pitchFamily="18" charset="0"/>
                <a:ea typeface="+mn-ea"/>
                <a:cs typeface="+mn-cs"/>
              </a:endParaRPr>
            </a:p>
          </p:txBody>
        </p:sp>
        <p:sp>
          <p:nvSpPr>
            <p:cNvPr id="7207" name="Freeform 25"/>
            <p:cNvSpPr>
              <a:spLocks/>
            </p:cNvSpPr>
            <p:nvPr/>
          </p:nvSpPr>
          <p:spPr bwMode="ltGray">
            <a:xfrm>
              <a:off x="5524500" y="4953188"/>
              <a:ext cx="20638" cy="15142"/>
            </a:xfrm>
            <a:custGeom>
              <a:avLst/>
              <a:gdLst>
                <a:gd name="T0" fmla="*/ 0 w 13"/>
                <a:gd name="T1" fmla="*/ 5 h 10"/>
                <a:gd name="T2" fmla="*/ 4 w 13"/>
                <a:gd name="T3" fmla="*/ 0 h 10"/>
                <a:gd name="T4" fmla="*/ 11 w 13"/>
                <a:gd name="T5" fmla="*/ 0 h 10"/>
                <a:gd name="T6" fmla="*/ 12 w 13"/>
                <a:gd name="T7" fmla="*/ 8 h 10"/>
                <a:gd name="T8" fmla="*/ 11 w 13"/>
                <a:gd name="T9" fmla="*/ 9 h 10"/>
                <a:gd name="T10" fmla="*/ 4 w 13"/>
                <a:gd name="T11" fmla="*/ 9 h 10"/>
                <a:gd name="T12" fmla="*/ 0 w 13"/>
                <a:gd name="T13" fmla="*/ 5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0">
                  <a:moveTo>
                    <a:pt x="0" y="5"/>
                  </a:moveTo>
                  <a:lnTo>
                    <a:pt x="4" y="0"/>
                  </a:lnTo>
                  <a:lnTo>
                    <a:pt x="11" y="0"/>
                  </a:lnTo>
                  <a:lnTo>
                    <a:pt x="12" y="8"/>
                  </a:lnTo>
                  <a:lnTo>
                    <a:pt x="11" y="9"/>
                  </a:lnTo>
                  <a:lnTo>
                    <a:pt x="4" y="9"/>
                  </a:lnTo>
                  <a:lnTo>
                    <a:pt x="0" y="5"/>
                  </a:lnTo>
                </a:path>
              </a:pathLst>
            </a:custGeom>
            <a:solidFill>
              <a:srgbClr val="FF6600"/>
            </a:solidFill>
            <a:ln>
              <a:noFill/>
            </a:ln>
            <a:effectLst>
              <a:outerShdw dist="35921" dir="2700000" algn="ctr" rotWithShape="0">
                <a:schemeClr val="bg2"/>
              </a:outerShdw>
            </a:effectLst>
            <a:extLst>
              <a:ext uri="{91240B29-F687-4F45-9708-019B960494DF}">
                <a14:hiddenLine xmlns:a14="http://schemas.microsoft.com/office/drawing/2010/main" w="12700" cap="rnd">
                  <a:solidFill>
                    <a:schemeClr val="tx1"/>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FFCC66"/>
                </a:solidFill>
                <a:effectLst/>
                <a:uLnTx/>
                <a:uFillTx/>
                <a:latin typeface="Times New Roman" panose="02020603050405020304" pitchFamily="18" charset="0"/>
                <a:ea typeface="+mn-ea"/>
                <a:cs typeface="+mn-cs"/>
              </a:endParaRPr>
            </a:p>
          </p:txBody>
        </p:sp>
        <p:sp>
          <p:nvSpPr>
            <p:cNvPr id="7208" name="Freeform 26"/>
            <p:cNvSpPr>
              <a:spLocks/>
            </p:cNvSpPr>
            <p:nvPr/>
          </p:nvSpPr>
          <p:spPr bwMode="ltGray">
            <a:xfrm>
              <a:off x="5534025" y="4984986"/>
              <a:ext cx="36513" cy="24227"/>
            </a:xfrm>
            <a:custGeom>
              <a:avLst/>
              <a:gdLst>
                <a:gd name="T0" fmla="*/ 1 w 23"/>
                <a:gd name="T1" fmla="*/ 5 h 16"/>
                <a:gd name="T2" fmla="*/ 8 w 23"/>
                <a:gd name="T3" fmla="*/ 2 h 16"/>
                <a:gd name="T4" fmla="*/ 18 w 23"/>
                <a:gd name="T5" fmla="*/ 0 h 16"/>
                <a:gd name="T6" fmla="*/ 22 w 23"/>
                <a:gd name="T7" fmla="*/ 5 h 16"/>
                <a:gd name="T8" fmla="*/ 20 w 23"/>
                <a:gd name="T9" fmla="*/ 14 h 16"/>
                <a:gd name="T10" fmla="*/ 10 w 23"/>
                <a:gd name="T11" fmla="*/ 15 h 16"/>
                <a:gd name="T12" fmla="*/ 0 w 23"/>
                <a:gd name="T13" fmla="*/ 5 h 16"/>
                <a:gd name="T14" fmla="*/ 1 w 23"/>
                <a:gd name="T15" fmla="*/ 5 h 1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3" h="16">
                  <a:moveTo>
                    <a:pt x="1" y="5"/>
                  </a:moveTo>
                  <a:lnTo>
                    <a:pt x="8" y="2"/>
                  </a:lnTo>
                  <a:lnTo>
                    <a:pt x="18" y="0"/>
                  </a:lnTo>
                  <a:lnTo>
                    <a:pt x="22" y="5"/>
                  </a:lnTo>
                  <a:lnTo>
                    <a:pt x="20" y="14"/>
                  </a:lnTo>
                  <a:lnTo>
                    <a:pt x="10" y="15"/>
                  </a:lnTo>
                  <a:lnTo>
                    <a:pt x="0" y="5"/>
                  </a:lnTo>
                  <a:lnTo>
                    <a:pt x="1" y="5"/>
                  </a:lnTo>
                </a:path>
              </a:pathLst>
            </a:custGeom>
            <a:solidFill>
              <a:srgbClr val="FF6600"/>
            </a:solidFill>
            <a:ln>
              <a:noFill/>
            </a:ln>
            <a:effectLst>
              <a:outerShdw dist="35921" dir="2700000" algn="ctr" rotWithShape="0">
                <a:schemeClr val="bg2"/>
              </a:outerShdw>
            </a:effectLst>
            <a:extLst>
              <a:ext uri="{91240B29-F687-4F45-9708-019B960494DF}">
                <a14:hiddenLine xmlns:a14="http://schemas.microsoft.com/office/drawing/2010/main" w="12700" cap="rnd">
                  <a:solidFill>
                    <a:schemeClr val="tx1"/>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FFCC66"/>
                </a:solidFill>
                <a:effectLst/>
                <a:uLnTx/>
                <a:uFillTx/>
                <a:latin typeface="Times New Roman" panose="02020603050405020304" pitchFamily="18" charset="0"/>
                <a:ea typeface="+mn-ea"/>
                <a:cs typeface="+mn-cs"/>
              </a:endParaRPr>
            </a:p>
          </p:txBody>
        </p:sp>
        <p:sp>
          <p:nvSpPr>
            <p:cNvPr id="7209" name="Freeform 27"/>
            <p:cNvSpPr>
              <a:spLocks/>
            </p:cNvSpPr>
            <p:nvPr/>
          </p:nvSpPr>
          <p:spPr bwMode="ltGray">
            <a:xfrm>
              <a:off x="5580063" y="1811248"/>
              <a:ext cx="300038" cy="160504"/>
            </a:xfrm>
            <a:custGeom>
              <a:avLst/>
              <a:gdLst>
                <a:gd name="T0" fmla="*/ 12 w 189"/>
                <a:gd name="T1" fmla="*/ 101 h 106"/>
                <a:gd name="T2" fmla="*/ 0 w 189"/>
                <a:gd name="T3" fmla="*/ 93 h 106"/>
                <a:gd name="T4" fmla="*/ 13 w 189"/>
                <a:gd name="T5" fmla="*/ 83 h 106"/>
                <a:gd name="T6" fmla="*/ 30 w 189"/>
                <a:gd name="T7" fmla="*/ 51 h 106"/>
                <a:gd name="T8" fmla="*/ 47 w 189"/>
                <a:gd name="T9" fmla="*/ 44 h 106"/>
                <a:gd name="T10" fmla="*/ 60 w 189"/>
                <a:gd name="T11" fmla="*/ 39 h 106"/>
                <a:gd name="T12" fmla="*/ 104 w 189"/>
                <a:gd name="T13" fmla="*/ 23 h 106"/>
                <a:gd name="T14" fmla="*/ 126 w 189"/>
                <a:gd name="T15" fmla="*/ 20 h 106"/>
                <a:gd name="T16" fmla="*/ 152 w 189"/>
                <a:gd name="T17" fmla="*/ 6 h 106"/>
                <a:gd name="T18" fmla="*/ 166 w 189"/>
                <a:gd name="T19" fmla="*/ 0 h 106"/>
                <a:gd name="T20" fmla="*/ 188 w 189"/>
                <a:gd name="T21" fmla="*/ 1 h 106"/>
                <a:gd name="T22" fmla="*/ 185 w 189"/>
                <a:gd name="T23" fmla="*/ 13 h 106"/>
                <a:gd name="T24" fmla="*/ 177 w 189"/>
                <a:gd name="T25" fmla="*/ 20 h 106"/>
                <a:gd name="T26" fmla="*/ 154 w 189"/>
                <a:gd name="T27" fmla="*/ 36 h 106"/>
                <a:gd name="T28" fmla="*/ 128 w 189"/>
                <a:gd name="T29" fmla="*/ 45 h 106"/>
                <a:gd name="T30" fmla="*/ 104 w 189"/>
                <a:gd name="T31" fmla="*/ 55 h 106"/>
                <a:gd name="T32" fmla="*/ 71 w 189"/>
                <a:gd name="T33" fmla="*/ 75 h 106"/>
                <a:gd name="T34" fmla="*/ 58 w 189"/>
                <a:gd name="T35" fmla="*/ 91 h 106"/>
                <a:gd name="T36" fmla="*/ 49 w 189"/>
                <a:gd name="T37" fmla="*/ 95 h 106"/>
                <a:gd name="T38" fmla="*/ 36 w 189"/>
                <a:gd name="T39" fmla="*/ 97 h 106"/>
                <a:gd name="T40" fmla="*/ 15 w 189"/>
                <a:gd name="T41" fmla="*/ 105 h 106"/>
                <a:gd name="T42" fmla="*/ 12 w 189"/>
                <a:gd name="T43" fmla="*/ 101 h 10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89" h="106">
                  <a:moveTo>
                    <a:pt x="12" y="101"/>
                  </a:moveTo>
                  <a:lnTo>
                    <a:pt x="0" y="93"/>
                  </a:lnTo>
                  <a:lnTo>
                    <a:pt x="13" y="83"/>
                  </a:lnTo>
                  <a:lnTo>
                    <a:pt x="30" y="51"/>
                  </a:lnTo>
                  <a:lnTo>
                    <a:pt x="47" y="44"/>
                  </a:lnTo>
                  <a:lnTo>
                    <a:pt x="60" y="39"/>
                  </a:lnTo>
                  <a:lnTo>
                    <a:pt x="104" y="23"/>
                  </a:lnTo>
                  <a:lnTo>
                    <a:pt x="126" y="20"/>
                  </a:lnTo>
                  <a:lnTo>
                    <a:pt x="152" y="6"/>
                  </a:lnTo>
                  <a:lnTo>
                    <a:pt x="166" y="0"/>
                  </a:lnTo>
                  <a:lnTo>
                    <a:pt x="188" y="1"/>
                  </a:lnTo>
                  <a:lnTo>
                    <a:pt x="185" y="13"/>
                  </a:lnTo>
                  <a:lnTo>
                    <a:pt x="177" y="20"/>
                  </a:lnTo>
                  <a:lnTo>
                    <a:pt x="154" y="36"/>
                  </a:lnTo>
                  <a:lnTo>
                    <a:pt x="128" y="45"/>
                  </a:lnTo>
                  <a:lnTo>
                    <a:pt x="104" y="55"/>
                  </a:lnTo>
                  <a:lnTo>
                    <a:pt x="71" y="75"/>
                  </a:lnTo>
                  <a:lnTo>
                    <a:pt x="58" y="91"/>
                  </a:lnTo>
                  <a:lnTo>
                    <a:pt x="49" y="95"/>
                  </a:lnTo>
                  <a:lnTo>
                    <a:pt x="36" y="97"/>
                  </a:lnTo>
                  <a:lnTo>
                    <a:pt x="15" y="105"/>
                  </a:lnTo>
                  <a:lnTo>
                    <a:pt x="12" y="101"/>
                  </a:lnTo>
                </a:path>
              </a:pathLst>
            </a:custGeom>
            <a:solidFill>
              <a:srgbClr val="FF6600"/>
            </a:solidFill>
            <a:ln>
              <a:noFill/>
            </a:ln>
            <a:effectLst>
              <a:outerShdw dist="35921" dir="2700000" algn="ctr" rotWithShape="0">
                <a:schemeClr val="bg2"/>
              </a:outerShdw>
            </a:effectLst>
            <a:extLst>
              <a:ext uri="{91240B29-F687-4F45-9708-019B960494DF}">
                <a14:hiddenLine xmlns:a14="http://schemas.microsoft.com/office/drawing/2010/main" w="12700" cap="rnd">
                  <a:solidFill>
                    <a:schemeClr val="tx1"/>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FFCC66"/>
                </a:solidFill>
                <a:effectLst/>
                <a:uLnTx/>
                <a:uFillTx/>
                <a:latin typeface="Times New Roman" panose="02020603050405020304" pitchFamily="18" charset="0"/>
                <a:ea typeface="+mn-ea"/>
                <a:cs typeface="+mn-cs"/>
              </a:endParaRPr>
            </a:p>
          </p:txBody>
        </p:sp>
        <p:sp>
          <p:nvSpPr>
            <p:cNvPr id="7210" name="Freeform 28"/>
            <p:cNvSpPr>
              <a:spLocks/>
            </p:cNvSpPr>
            <p:nvPr/>
          </p:nvSpPr>
          <p:spPr bwMode="ltGray">
            <a:xfrm>
              <a:off x="5521325" y="1596233"/>
              <a:ext cx="22225" cy="18170"/>
            </a:xfrm>
            <a:custGeom>
              <a:avLst/>
              <a:gdLst>
                <a:gd name="T0" fmla="*/ 9 w 14"/>
                <a:gd name="T1" fmla="*/ 4 h 12"/>
                <a:gd name="T2" fmla="*/ 0 w 14"/>
                <a:gd name="T3" fmla="*/ 9 h 12"/>
                <a:gd name="T4" fmla="*/ 13 w 14"/>
                <a:gd name="T5" fmla="*/ 11 h 12"/>
                <a:gd name="T6" fmla="*/ 9 w 14"/>
                <a:gd name="T7" fmla="*/ 0 h 12"/>
                <a:gd name="T8" fmla="*/ 9 w 14"/>
                <a:gd name="T9" fmla="*/ 4 h 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 h="12">
                  <a:moveTo>
                    <a:pt x="9" y="4"/>
                  </a:moveTo>
                  <a:lnTo>
                    <a:pt x="0" y="9"/>
                  </a:lnTo>
                  <a:lnTo>
                    <a:pt x="13" y="11"/>
                  </a:lnTo>
                  <a:lnTo>
                    <a:pt x="9" y="0"/>
                  </a:lnTo>
                  <a:lnTo>
                    <a:pt x="9" y="4"/>
                  </a:lnTo>
                </a:path>
              </a:pathLst>
            </a:custGeom>
            <a:solidFill>
              <a:srgbClr val="FF6600"/>
            </a:solidFill>
            <a:ln>
              <a:noFill/>
            </a:ln>
            <a:effectLst>
              <a:outerShdw dist="35921" dir="2700000" algn="ctr" rotWithShape="0">
                <a:schemeClr val="bg2"/>
              </a:outerShdw>
            </a:effectLst>
            <a:extLst>
              <a:ext uri="{91240B29-F687-4F45-9708-019B960494DF}">
                <a14:hiddenLine xmlns:a14="http://schemas.microsoft.com/office/drawing/2010/main" w="12700" cap="rnd">
                  <a:solidFill>
                    <a:schemeClr val="tx1"/>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FFCC66"/>
                </a:solidFill>
                <a:effectLst/>
                <a:uLnTx/>
                <a:uFillTx/>
                <a:latin typeface="Times New Roman" panose="02020603050405020304" pitchFamily="18" charset="0"/>
                <a:ea typeface="+mn-ea"/>
                <a:cs typeface="+mn-cs"/>
              </a:endParaRPr>
            </a:p>
          </p:txBody>
        </p:sp>
        <p:sp>
          <p:nvSpPr>
            <p:cNvPr id="7211" name="Freeform 29"/>
            <p:cNvSpPr>
              <a:spLocks/>
            </p:cNvSpPr>
            <p:nvPr/>
          </p:nvSpPr>
          <p:spPr bwMode="ltGray">
            <a:xfrm>
              <a:off x="5556250" y="1565949"/>
              <a:ext cx="20638" cy="18170"/>
            </a:xfrm>
            <a:custGeom>
              <a:avLst/>
              <a:gdLst>
                <a:gd name="T0" fmla="*/ 0 w 13"/>
                <a:gd name="T1" fmla="*/ 9 h 12"/>
                <a:gd name="T2" fmla="*/ 8 w 13"/>
                <a:gd name="T3" fmla="*/ 0 h 12"/>
                <a:gd name="T4" fmla="*/ 12 w 13"/>
                <a:gd name="T5" fmla="*/ 11 h 12"/>
                <a:gd name="T6" fmla="*/ 0 w 13"/>
                <a:gd name="T7" fmla="*/ 9 h 1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 h="12">
                  <a:moveTo>
                    <a:pt x="0" y="9"/>
                  </a:moveTo>
                  <a:lnTo>
                    <a:pt x="8" y="0"/>
                  </a:lnTo>
                  <a:lnTo>
                    <a:pt x="12" y="11"/>
                  </a:lnTo>
                  <a:lnTo>
                    <a:pt x="0" y="9"/>
                  </a:lnTo>
                </a:path>
              </a:pathLst>
            </a:custGeom>
            <a:solidFill>
              <a:srgbClr val="FF6600"/>
            </a:solidFill>
            <a:ln>
              <a:noFill/>
            </a:ln>
            <a:effectLst>
              <a:outerShdw dist="35921" dir="2700000" algn="ctr" rotWithShape="0">
                <a:schemeClr val="bg2"/>
              </a:outerShdw>
            </a:effectLst>
            <a:extLst>
              <a:ext uri="{91240B29-F687-4F45-9708-019B960494DF}">
                <a14:hiddenLine xmlns:a14="http://schemas.microsoft.com/office/drawing/2010/main" w="12700" cap="rnd">
                  <a:solidFill>
                    <a:schemeClr val="tx1"/>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FFCC66"/>
                </a:solidFill>
                <a:effectLst/>
                <a:uLnTx/>
                <a:uFillTx/>
                <a:latin typeface="Times New Roman" panose="02020603050405020304" pitchFamily="18" charset="0"/>
                <a:ea typeface="+mn-ea"/>
                <a:cs typeface="+mn-cs"/>
              </a:endParaRPr>
            </a:p>
          </p:txBody>
        </p:sp>
        <p:sp>
          <p:nvSpPr>
            <p:cNvPr id="7212" name="Freeform 30"/>
            <p:cNvSpPr>
              <a:spLocks/>
            </p:cNvSpPr>
            <p:nvPr/>
          </p:nvSpPr>
          <p:spPr bwMode="ltGray">
            <a:xfrm>
              <a:off x="5568950" y="1635602"/>
              <a:ext cx="19050" cy="31798"/>
            </a:xfrm>
            <a:custGeom>
              <a:avLst/>
              <a:gdLst>
                <a:gd name="T0" fmla="*/ 0 w 12"/>
                <a:gd name="T1" fmla="*/ 15 h 21"/>
                <a:gd name="T2" fmla="*/ 0 w 12"/>
                <a:gd name="T3" fmla="*/ 0 h 21"/>
                <a:gd name="T4" fmla="*/ 4 w 12"/>
                <a:gd name="T5" fmla="*/ 0 h 21"/>
                <a:gd name="T6" fmla="*/ 7 w 12"/>
                <a:gd name="T7" fmla="*/ 4 h 21"/>
                <a:gd name="T8" fmla="*/ 11 w 12"/>
                <a:gd name="T9" fmla="*/ 12 h 21"/>
                <a:gd name="T10" fmla="*/ 4 w 12"/>
                <a:gd name="T11" fmla="*/ 20 h 21"/>
                <a:gd name="T12" fmla="*/ 0 w 12"/>
                <a:gd name="T13" fmla="*/ 15 h 2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 h="21">
                  <a:moveTo>
                    <a:pt x="0" y="15"/>
                  </a:moveTo>
                  <a:lnTo>
                    <a:pt x="0" y="0"/>
                  </a:lnTo>
                  <a:lnTo>
                    <a:pt x="4" y="0"/>
                  </a:lnTo>
                  <a:lnTo>
                    <a:pt x="7" y="4"/>
                  </a:lnTo>
                  <a:lnTo>
                    <a:pt x="11" y="12"/>
                  </a:lnTo>
                  <a:lnTo>
                    <a:pt x="4" y="20"/>
                  </a:lnTo>
                  <a:lnTo>
                    <a:pt x="0" y="15"/>
                  </a:lnTo>
                </a:path>
              </a:pathLst>
            </a:custGeom>
            <a:solidFill>
              <a:srgbClr val="FF6600"/>
            </a:solidFill>
            <a:ln>
              <a:noFill/>
            </a:ln>
            <a:effectLst>
              <a:outerShdw dist="35921" dir="2700000" algn="ctr" rotWithShape="0">
                <a:schemeClr val="bg2"/>
              </a:outerShdw>
            </a:effectLst>
            <a:extLst>
              <a:ext uri="{91240B29-F687-4F45-9708-019B960494DF}">
                <a14:hiddenLine xmlns:a14="http://schemas.microsoft.com/office/drawing/2010/main" w="12700" cap="rnd">
                  <a:solidFill>
                    <a:schemeClr val="tx1"/>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FFCC66"/>
                </a:solidFill>
                <a:effectLst/>
                <a:uLnTx/>
                <a:uFillTx/>
                <a:latin typeface="Times New Roman" panose="02020603050405020304" pitchFamily="18" charset="0"/>
                <a:ea typeface="+mn-ea"/>
                <a:cs typeface="+mn-cs"/>
              </a:endParaRPr>
            </a:p>
          </p:txBody>
        </p:sp>
        <p:sp>
          <p:nvSpPr>
            <p:cNvPr id="7213" name="Freeform 31"/>
            <p:cNvSpPr>
              <a:spLocks/>
            </p:cNvSpPr>
            <p:nvPr/>
          </p:nvSpPr>
          <p:spPr bwMode="ltGray">
            <a:xfrm>
              <a:off x="5607050" y="1596233"/>
              <a:ext cx="92075" cy="60568"/>
            </a:xfrm>
            <a:custGeom>
              <a:avLst/>
              <a:gdLst>
                <a:gd name="T0" fmla="*/ 9 w 58"/>
                <a:gd name="T1" fmla="*/ 39 h 40"/>
                <a:gd name="T2" fmla="*/ 0 w 58"/>
                <a:gd name="T3" fmla="*/ 26 h 40"/>
                <a:gd name="T4" fmla="*/ 11 w 58"/>
                <a:gd name="T5" fmla="*/ 12 h 40"/>
                <a:gd name="T6" fmla="*/ 37 w 58"/>
                <a:gd name="T7" fmla="*/ 0 h 40"/>
                <a:gd name="T8" fmla="*/ 51 w 58"/>
                <a:gd name="T9" fmla="*/ 0 h 40"/>
                <a:gd name="T10" fmla="*/ 57 w 58"/>
                <a:gd name="T11" fmla="*/ 6 h 40"/>
                <a:gd name="T12" fmla="*/ 57 w 58"/>
                <a:gd name="T13" fmla="*/ 17 h 40"/>
                <a:gd name="T14" fmla="*/ 50 w 58"/>
                <a:gd name="T15" fmla="*/ 26 h 40"/>
                <a:gd name="T16" fmla="*/ 31 w 58"/>
                <a:gd name="T17" fmla="*/ 30 h 40"/>
                <a:gd name="T18" fmla="*/ 16 w 58"/>
                <a:gd name="T19" fmla="*/ 36 h 40"/>
                <a:gd name="T20" fmla="*/ 9 w 58"/>
                <a:gd name="T21" fmla="*/ 39 h 4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8" h="40">
                  <a:moveTo>
                    <a:pt x="9" y="39"/>
                  </a:moveTo>
                  <a:lnTo>
                    <a:pt x="0" y="26"/>
                  </a:lnTo>
                  <a:lnTo>
                    <a:pt x="11" y="12"/>
                  </a:lnTo>
                  <a:lnTo>
                    <a:pt x="37" y="0"/>
                  </a:lnTo>
                  <a:lnTo>
                    <a:pt x="51" y="0"/>
                  </a:lnTo>
                  <a:lnTo>
                    <a:pt x="57" y="6"/>
                  </a:lnTo>
                  <a:lnTo>
                    <a:pt x="57" y="17"/>
                  </a:lnTo>
                  <a:lnTo>
                    <a:pt x="50" y="26"/>
                  </a:lnTo>
                  <a:lnTo>
                    <a:pt x="31" y="30"/>
                  </a:lnTo>
                  <a:lnTo>
                    <a:pt x="16" y="36"/>
                  </a:lnTo>
                  <a:lnTo>
                    <a:pt x="9" y="39"/>
                  </a:lnTo>
                </a:path>
              </a:pathLst>
            </a:custGeom>
            <a:solidFill>
              <a:srgbClr val="FF6600"/>
            </a:solidFill>
            <a:ln>
              <a:noFill/>
            </a:ln>
            <a:effectLst>
              <a:outerShdw dist="35921" dir="2700000" algn="ctr" rotWithShape="0">
                <a:schemeClr val="bg2"/>
              </a:outerShdw>
            </a:effectLst>
            <a:extLst>
              <a:ext uri="{91240B29-F687-4F45-9708-019B960494DF}">
                <a14:hiddenLine xmlns:a14="http://schemas.microsoft.com/office/drawing/2010/main" w="12700" cap="rnd">
                  <a:solidFill>
                    <a:schemeClr val="tx1"/>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FFCC66"/>
                </a:solidFill>
                <a:effectLst/>
                <a:uLnTx/>
                <a:uFillTx/>
                <a:latin typeface="Times New Roman" panose="02020603050405020304" pitchFamily="18" charset="0"/>
                <a:ea typeface="+mn-ea"/>
                <a:cs typeface="+mn-cs"/>
              </a:endParaRPr>
            </a:p>
          </p:txBody>
        </p:sp>
        <p:sp>
          <p:nvSpPr>
            <p:cNvPr id="7214" name="Freeform 32"/>
            <p:cNvSpPr>
              <a:spLocks/>
            </p:cNvSpPr>
            <p:nvPr/>
          </p:nvSpPr>
          <p:spPr bwMode="ltGray">
            <a:xfrm>
              <a:off x="5711825" y="1573520"/>
              <a:ext cx="44450" cy="37855"/>
            </a:xfrm>
            <a:custGeom>
              <a:avLst/>
              <a:gdLst>
                <a:gd name="T0" fmla="*/ 4 w 28"/>
                <a:gd name="T1" fmla="*/ 19 h 25"/>
                <a:gd name="T2" fmla="*/ 13 w 28"/>
                <a:gd name="T3" fmla="*/ 12 h 25"/>
                <a:gd name="T4" fmla="*/ 21 w 28"/>
                <a:gd name="T5" fmla="*/ 0 h 25"/>
                <a:gd name="T6" fmla="*/ 27 w 28"/>
                <a:gd name="T7" fmla="*/ 7 h 25"/>
                <a:gd name="T8" fmla="*/ 26 w 28"/>
                <a:gd name="T9" fmla="*/ 19 h 25"/>
                <a:gd name="T10" fmla="*/ 15 w 28"/>
                <a:gd name="T11" fmla="*/ 24 h 25"/>
                <a:gd name="T12" fmla="*/ 0 w 28"/>
                <a:gd name="T13" fmla="*/ 22 h 25"/>
                <a:gd name="T14" fmla="*/ 4 w 28"/>
                <a:gd name="T15" fmla="*/ 19 h 2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8" h="25">
                  <a:moveTo>
                    <a:pt x="4" y="19"/>
                  </a:moveTo>
                  <a:lnTo>
                    <a:pt x="13" y="12"/>
                  </a:lnTo>
                  <a:lnTo>
                    <a:pt x="21" y="0"/>
                  </a:lnTo>
                  <a:lnTo>
                    <a:pt x="27" y="7"/>
                  </a:lnTo>
                  <a:lnTo>
                    <a:pt x="26" y="19"/>
                  </a:lnTo>
                  <a:lnTo>
                    <a:pt x="15" y="24"/>
                  </a:lnTo>
                  <a:lnTo>
                    <a:pt x="0" y="22"/>
                  </a:lnTo>
                  <a:lnTo>
                    <a:pt x="4" y="19"/>
                  </a:lnTo>
                </a:path>
              </a:pathLst>
            </a:custGeom>
            <a:solidFill>
              <a:srgbClr val="FF6600"/>
            </a:solidFill>
            <a:ln>
              <a:noFill/>
            </a:ln>
            <a:effectLst>
              <a:outerShdw dist="35921" dir="2700000" algn="ctr" rotWithShape="0">
                <a:schemeClr val="bg2"/>
              </a:outerShdw>
            </a:effectLst>
            <a:extLst>
              <a:ext uri="{91240B29-F687-4F45-9708-019B960494DF}">
                <a14:hiddenLine xmlns:a14="http://schemas.microsoft.com/office/drawing/2010/main" w="12700" cap="rnd">
                  <a:solidFill>
                    <a:schemeClr val="tx1"/>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FFCC66"/>
                </a:solidFill>
                <a:effectLst/>
                <a:uLnTx/>
                <a:uFillTx/>
                <a:latin typeface="Times New Roman" panose="02020603050405020304" pitchFamily="18" charset="0"/>
                <a:ea typeface="+mn-ea"/>
                <a:cs typeface="+mn-cs"/>
              </a:endParaRPr>
            </a:p>
          </p:txBody>
        </p:sp>
        <p:sp>
          <p:nvSpPr>
            <p:cNvPr id="7215" name="Freeform 33"/>
            <p:cNvSpPr>
              <a:spLocks/>
            </p:cNvSpPr>
            <p:nvPr/>
          </p:nvSpPr>
          <p:spPr bwMode="ltGray">
            <a:xfrm>
              <a:off x="5719763" y="4747259"/>
              <a:ext cx="33338" cy="25741"/>
            </a:xfrm>
            <a:custGeom>
              <a:avLst/>
              <a:gdLst>
                <a:gd name="T0" fmla="*/ 0 w 21"/>
                <a:gd name="T1" fmla="*/ 16 h 17"/>
                <a:gd name="T2" fmla="*/ 3 w 21"/>
                <a:gd name="T3" fmla="*/ 6 h 17"/>
                <a:gd name="T4" fmla="*/ 11 w 21"/>
                <a:gd name="T5" fmla="*/ 0 h 17"/>
                <a:gd name="T6" fmla="*/ 17 w 21"/>
                <a:gd name="T7" fmla="*/ 0 h 17"/>
                <a:gd name="T8" fmla="*/ 20 w 21"/>
                <a:gd name="T9" fmla="*/ 5 h 17"/>
                <a:gd name="T10" fmla="*/ 20 w 21"/>
                <a:gd name="T11" fmla="*/ 12 h 17"/>
                <a:gd name="T12" fmla="*/ 11 w 21"/>
                <a:gd name="T13" fmla="*/ 11 h 17"/>
                <a:gd name="T14" fmla="*/ 0 w 21"/>
                <a:gd name="T15" fmla="*/ 16 h 1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1" h="17">
                  <a:moveTo>
                    <a:pt x="0" y="16"/>
                  </a:moveTo>
                  <a:lnTo>
                    <a:pt x="3" y="6"/>
                  </a:lnTo>
                  <a:lnTo>
                    <a:pt x="11" y="0"/>
                  </a:lnTo>
                  <a:lnTo>
                    <a:pt x="17" y="0"/>
                  </a:lnTo>
                  <a:lnTo>
                    <a:pt x="20" y="5"/>
                  </a:lnTo>
                  <a:lnTo>
                    <a:pt x="20" y="12"/>
                  </a:lnTo>
                  <a:lnTo>
                    <a:pt x="11" y="11"/>
                  </a:lnTo>
                  <a:lnTo>
                    <a:pt x="0" y="16"/>
                  </a:lnTo>
                </a:path>
              </a:pathLst>
            </a:custGeom>
            <a:solidFill>
              <a:srgbClr val="FF6600"/>
            </a:solidFill>
            <a:ln>
              <a:noFill/>
            </a:ln>
            <a:effectLst>
              <a:outerShdw dist="35921" dir="2700000" algn="ctr" rotWithShape="0">
                <a:schemeClr val="bg2"/>
              </a:outerShdw>
            </a:effectLst>
            <a:extLst>
              <a:ext uri="{91240B29-F687-4F45-9708-019B960494DF}">
                <a14:hiddenLine xmlns:a14="http://schemas.microsoft.com/office/drawing/2010/main" w="12700" cap="rnd">
                  <a:solidFill>
                    <a:schemeClr val="tx1"/>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FFCC66"/>
                </a:solidFill>
                <a:effectLst/>
                <a:uLnTx/>
                <a:uFillTx/>
                <a:latin typeface="Times New Roman" panose="02020603050405020304" pitchFamily="18" charset="0"/>
                <a:ea typeface="+mn-ea"/>
                <a:cs typeface="+mn-cs"/>
              </a:endParaRPr>
            </a:p>
          </p:txBody>
        </p:sp>
        <p:sp>
          <p:nvSpPr>
            <p:cNvPr id="7216" name="Freeform 34"/>
            <p:cNvSpPr>
              <a:spLocks/>
            </p:cNvSpPr>
            <p:nvPr/>
          </p:nvSpPr>
          <p:spPr bwMode="ltGray">
            <a:xfrm>
              <a:off x="5773738" y="5240884"/>
              <a:ext cx="6350" cy="27255"/>
            </a:xfrm>
            <a:custGeom>
              <a:avLst/>
              <a:gdLst>
                <a:gd name="T0" fmla="*/ 0 w 4"/>
                <a:gd name="T1" fmla="*/ 13 h 18"/>
                <a:gd name="T2" fmla="*/ 0 w 4"/>
                <a:gd name="T3" fmla="*/ 0 h 18"/>
                <a:gd name="T4" fmla="*/ 3 w 4"/>
                <a:gd name="T5" fmla="*/ 0 h 18"/>
                <a:gd name="T6" fmla="*/ 3 w 4"/>
                <a:gd name="T7" fmla="*/ 17 h 18"/>
                <a:gd name="T8" fmla="*/ 0 w 4"/>
                <a:gd name="T9" fmla="*/ 13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 h="18">
                  <a:moveTo>
                    <a:pt x="0" y="13"/>
                  </a:moveTo>
                  <a:lnTo>
                    <a:pt x="0" y="0"/>
                  </a:lnTo>
                  <a:lnTo>
                    <a:pt x="3" y="0"/>
                  </a:lnTo>
                  <a:lnTo>
                    <a:pt x="3" y="17"/>
                  </a:lnTo>
                  <a:lnTo>
                    <a:pt x="0" y="13"/>
                  </a:lnTo>
                </a:path>
              </a:pathLst>
            </a:custGeom>
            <a:solidFill>
              <a:srgbClr val="FF6600"/>
            </a:solidFill>
            <a:ln>
              <a:noFill/>
            </a:ln>
            <a:effectLst>
              <a:outerShdw dist="35921" dir="2700000" algn="ctr" rotWithShape="0">
                <a:schemeClr val="bg2"/>
              </a:outerShdw>
            </a:effectLst>
            <a:extLst>
              <a:ext uri="{91240B29-F687-4F45-9708-019B960494DF}">
                <a14:hiddenLine xmlns:a14="http://schemas.microsoft.com/office/drawing/2010/main" w="12700" cap="rnd">
                  <a:solidFill>
                    <a:schemeClr val="tx1"/>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FFCC66"/>
                </a:solidFill>
                <a:effectLst/>
                <a:uLnTx/>
                <a:uFillTx/>
                <a:latin typeface="Times New Roman" panose="02020603050405020304" pitchFamily="18" charset="0"/>
                <a:ea typeface="+mn-ea"/>
                <a:cs typeface="+mn-cs"/>
              </a:endParaRPr>
            </a:p>
          </p:txBody>
        </p:sp>
        <p:sp>
          <p:nvSpPr>
            <p:cNvPr id="7217" name="Freeform 35"/>
            <p:cNvSpPr>
              <a:spLocks/>
            </p:cNvSpPr>
            <p:nvPr/>
          </p:nvSpPr>
          <p:spPr bwMode="ltGray">
            <a:xfrm>
              <a:off x="5764213" y="4697290"/>
              <a:ext cx="20638" cy="40883"/>
            </a:xfrm>
            <a:custGeom>
              <a:avLst/>
              <a:gdLst>
                <a:gd name="T0" fmla="*/ 0 w 13"/>
                <a:gd name="T1" fmla="*/ 19 h 27"/>
                <a:gd name="T2" fmla="*/ 1 w 13"/>
                <a:gd name="T3" fmla="*/ 4 h 27"/>
                <a:gd name="T4" fmla="*/ 8 w 13"/>
                <a:gd name="T5" fmla="*/ 0 h 27"/>
                <a:gd name="T6" fmla="*/ 12 w 13"/>
                <a:gd name="T7" fmla="*/ 12 h 27"/>
                <a:gd name="T8" fmla="*/ 10 w 13"/>
                <a:gd name="T9" fmla="*/ 26 h 27"/>
                <a:gd name="T10" fmla="*/ 0 w 13"/>
                <a:gd name="T11" fmla="*/ 19 h 2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3" h="27">
                  <a:moveTo>
                    <a:pt x="0" y="19"/>
                  </a:moveTo>
                  <a:lnTo>
                    <a:pt x="1" y="4"/>
                  </a:lnTo>
                  <a:lnTo>
                    <a:pt x="8" y="0"/>
                  </a:lnTo>
                  <a:lnTo>
                    <a:pt x="12" y="12"/>
                  </a:lnTo>
                  <a:lnTo>
                    <a:pt x="10" y="26"/>
                  </a:lnTo>
                  <a:lnTo>
                    <a:pt x="0" y="19"/>
                  </a:lnTo>
                </a:path>
              </a:pathLst>
            </a:custGeom>
            <a:solidFill>
              <a:srgbClr val="FF6600"/>
            </a:solidFill>
            <a:ln>
              <a:noFill/>
            </a:ln>
            <a:effectLst>
              <a:outerShdw dist="35921" dir="2700000" algn="ctr" rotWithShape="0">
                <a:schemeClr val="bg2"/>
              </a:outerShdw>
            </a:effectLst>
            <a:extLst>
              <a:ext uri="{91240B29-F687-4F45-9708-019B960494DF}">
                <a14:hiddenLine xmlns:a14="http://schemas.microsoft.com/office/drawing/2010/main" w="12700" cap="rnd">
                  <a:solidFill>
                    <a:schemeClr val="tx1"/>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FFCC66"/>
                </a:solidFill>
                <a:effectLst/>
                <a:uLnTx/>
                <a:uFillTx/>
                <a:latin typeface="Times New Roman" panose="02020603050405020304" pitchFamily="18" charset="0"/>
                <a:ea typeface="+mn-ea"/>
                <a:cs typeface="+mn-cs"/>
              </a:endParaRPr>
            </a:p>
          </p:txBody>
        </p:sp>
        <p:sp>
          <p:nvSpPr>
            <p:cNvPr id="7218" name="Freeform 36"/>
            <p:cNvSpPr>
              <a:spLocks/>
            </p:cNvSpPr>
            <p:nvPr/>
          </p:nvSpPr>
          <p:spPr bwMode="ltGray">
            <a:xfrm>
              <a:off x="5792788" y="4889592"/>
              <a:ext cx="34925" cy="19684"/>
            </a:xfrm>
            <a:custGeom>
              <a:avLst/>
              <a:gdLst>
                <a:gd name="T0" fmla="*/ 0 w 22"/>
                <a:gd name="T1" fmla="*/ 8 h 13"/>
                <a:gd name="T2" fmla="*/ 0 w 22"/>
                <a:gd name="T3" fmla="*/ 4 h 13"/>
                <a:gd name="T4" fmla="*/ 7 w 22"/>
                <a:gd name="T5" fmla="*/ 0 h 13"/>
                <a:gd name="T6" fmla="*/ 14 w 22"/>
                <a:gd name="T7" fmla="*/ 0 h 13"/>
                <a:gd name="T8" fmla="*/ 21 w 22"/>
                <a:gd name="T9" fmla="*/ 4 h 13"/>
                <a:gd name="T10" fmla="*/ 21 w 22"/>
                <a:gd name="T11" fmla="*/ 8 h 13"/>
                <a:gd name="T12" fmla="*/ 11 w 22"/>
                <a:gd name="T13" fmla="*/ 12 h 13"/>
                <a:gd name="T14" fmla="*/ 3 w 22"/>
                <a:gd name="T15" fmla="*/ 12 h 13"/>
                <a:gd name="T16" fmla="*/ 0 w 22"/>
                <a:gd name="T17" fmla="*/ 8 h 1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2" h="13">
                  <a:moveTo>
                    <a:pt x="0" y="8"/>
                  </a:moveTo>
                  <a:lnTo>
                    <a:pt x="0" y="4"/>
                  </a:lnTo>
                  <a:lnTo>
                    <a:pt x="7" y="0"/>
                  </a:lnTo>
                  <a:lnTo>
                    <a:pt x="14" y="0"/>
                  </a:lnTo>
                  <a:lnTo>
                    <a:pt x="21" y="4"/>
                  </a:lnTo>
                  <a:lnTo>
                    <a:pt x="21" y="8"/>
                  </a:lnTo>
                  <a:lnTo>
                    <a:pt x="11" y="12"/>
                  </a:lnTo>
                  <a:lnTo>
                    <a:pt x="3" y="12"/>
                  </a:lnTo>
                  <a:lnTo>
                    <a:pt x="0" y="8"/>
                  </a:lnTo>
                </a:path>
              </a:pathLst>
            </a:custGeom>
            <a:solidFill>
              <a:srgbClr val="FF6600"/>
            </a:solidFill>
            <a:ln>
              <a:noFill/>
            </a:ln>
            <a:effectLst>
              <a:outerShdw dist="35921" dir="2700000" algn="ctr" rotWithShape="0">
                <a:schemeClr val="bg2"/>
              </a:outerShdw>
            </a:effectLst>
            <a:extLst>
              <a:ext uri="{91240B29-F687-4F45-9708-019B960494DF}">
                <a14:hiddenLine xmlns:a14="http://schemas.microsoft.com/office/drawing/2010/main" w="12700" cap="rnd">
                  <a:solidFill>
                    <a:schemeClr val="tx1"/>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FFCC66"/>
                </a:solidFill>
                <a:effectLst/>
                <a:uLnTx/>
                <a:uFillTx/>
                <a:latin typeface="Times New Roman" panose="02020603050405020304" pitchFamily="18" charset="0"/>
                <a:ea typeface="+mn-ea"/>
                <a:cs typeface="+mn-cs"/>
              </a:endParaRPr>
            </a:p>
          </p:txBody>
        </p:sp>
        <p:sp>
          <p:nvSpPr>
            <p:cNvPr id="7219" name="Freeform 37"/>
            <p:cNvSpPr>
              <a:spLocks/>
            </p:cNvSpPr>
            <p:nvPr/>
          </p:nvSpPr>
          <p:spPr bwMode="ltGray">
            <a:xfrm>
              <a:off x="5810250" y="4921390"/>
              <a:ext cx="36513" cy="31798"/>
            </a:xfrm>
            <a:custGeom>
              <a:avLst/>
              <a:gdLst>
                <a:gd name="T0" fmla="*/ 0 w 23"/>
                <a:gd name="T1" fmla="*/ 16 h 21"/>
                <a:gd name="T2" fmla="*/ 4 w 23"/>
                <a:gd name="T3" fmla="*/ 7 h 21"/>
                <a:gd name="T4" fmla="*/ 14 w 23"/>
                <a:gd name="T5" fmla="*/ 0 h 21"/>
                <a:gd name="T6" fmla="*/ 22 w 23"/>
                <a:gd name="T7" fmla="*/ 7 h 21"/>
                <a:gd name="T8" fmla="*/ 22 w 23"/>
                <a:gd name="T9" fmla="*/ 12 h 21"/>
                <a:gd name="T10" fmla="*/ 18 w 23"/>
                <a:gd name="T11" fmla="*/ 16 h 21"/>
                <a:gd name="T12" fmla="*/ 7 w 23"/>
                <a:gd name="T13" fmla="*/ 20 h 21"/>
                <a:gd name="T14" fmla="*/ 0 w 23"/>
                <a:gd name="T15" fmla="*/ 16 h 2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3" h="21">
                  <a:moveTo>
                    <a:pt x="0" y="16"/>
                  </a:moveTo>
                  <a:lnTo>
                    <a:pt x="4" y="7"/>
                  </a:lnTo>
                  <a:lnTo>
                    <a:pt x="14" y="0"/>
                  </a:lnTo>
                  <a:lnTo>
                    <a:pt x="22" y="7"/>
                  </a:lnTo>
                  <a:lnTo>
                    <a:pt x="22" y="12"/>
                  </a:lnTo>
                  <a:lnTo>
                    <a:pt x="18" y="16"/>
                  </a:lnTo>
                  <a:lnTo>
                    <a:pt x="7" y="20"/>
                  </a:lnTo>
                  <a:lnTo>
                    <a:pt x="0" y="16"/>
                  </a:lnTo>
                </a:path>
              </a:pathLst>
            </a:custGeom>
            <a:solidFill>
              <a:srgbClr val="FF6600"/>
            </a:solidFill>
            <a:ln>
              <a:noFill/>
            </a:ln>
            <a:effectLst>
              <a:outerShdw dist="35921" dir="2700000" algn="ctr" rotWithShape="0">
                <a:schemeClr val="bg2"/>
              </a:outerShdw>
            </a:effectLst>
            <a:extLst>
              <a:ext uri="{91240B29-F687-4F45-9708-019B960494DF}">
                <a14:hiddenLine xmlns:a14="http://schemas.microsoft.com/office/drawing/2010/main" w="12700" cap="rnd">
                  <a:solidFill>
                    <a:schemeClr val="tx1"/>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FFCC66"/>
                </a:solidFill>
                <a:effectLst/>
                <a:uLnTx/>
                <a:uFillTx/>
                <a:latin typeface="Times New Roman" panose="02020603050405020304" pitchFamily="18" charset="0"/>
                <a:ea typeface="+mn-ea"/>
                <a:cs typeface="+mn-cs"/>
              </a:endParaRPr>
            </a:p>
          </p:txBody>
        </p:sp>
        <p:sp>
          <p:nvSpPr>
            <p:cNvPr id="7220" name="Freeform 38"/>
            <p:cNvSpPr>
              <a:spLocks/>
            </p:cNvSpPr>
            <p:nvPr/>
          </p:nvSpPr>
          <p:spPr bwMode="ltGray">
            <a:xfrm>
              <a:off x="5795963" y="4694262"/>
              <a:ext cx="17463" cy="22713"/>
            </a:xfrm>
            <a:custGeom>
              <a:avLst/>
              <a:gdLst>
                <a:gd name="T0" fmla="*/ 0 w 11"/>
                <a:gd name="T1" fmla="*/ 12 h 15"/>
                <a:gd name="T2" fmla="*/ 3 w 11"/>
                <a:gd name="T3" fmla="*/ 0 h 15"/>
                <a:gd name="T4" fmla="*/ 10 w 11"/>
                <a:gd name="T5" fmla="*/ 5 h 15"/>
                <a:gd name="T6" fmla="*/ 9 w 11"/>
                <a:gd name="T7" fmla="*/ 14 h 15"/>
                <a:gd name="T8" fmla="*/ 7 w 11"/>
                <a:gd name="T9" fmla="*/ 14 h 15"/>
                <a:gd name="T10" fmla="*/ 0 w 11"/>
                <a:gd name="T11" fmla="*/ 12 h 1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 h="15">
                  <a:moveTo>
                    <a:pt x="0" y="12"/>
                  </a:moveTo>
                  <a:lnTo>
                    <a:pt x="3" y="0"/>
                  </a:lnTo>
                  <a:lnTo>
                    <a:pt x="10" y="5"/>
                  </a:lnTo>
                  <a:lnTo>
                    <a:pt x="9" y="14"/>
                  </a:lnTo>
                  <a:lnTo>
                    <a:pt x="7" y="14"/>
                  </a:lnTo>
                  <a:lnTo>
                    <a:pt x="0" y="12"/>
                  </a:lnTo>
                </a:path>
              </a:pathLst>
            </a:custGeom>
            <a:solidFill>
              <a:srgbClr val="FF6600"/>
            </a:solidFill>
            <a:ln>
              <a:noFill/>
            </a:ln>
            <a:effectLst>
              <a:outerShdw dist="35921" dir="2700000" algn="ctr" rotWithShape="0">
                <a:schemeClr val="bg2"/>
              </a:outerShdw>
            </a:effectLst>
            <a:extLst>
              <a:ext uri="{91240B29-F687-4F45-9708-019B960494DF}">
                <a14:hiddenLine xmlns:a14="http://schemas.microsoft.com/office/drawing/2010/main" w="12700" cap="rnd">
                  <a:solidFill>
                    <a:schemeClr val="tx1"/>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FFCC66"/>
                </a:solidFill>
                <a:effectLst/>
                <a:uLnTx/>
                <a:uFillTx/>
                <a:latin typeface="Times New Roman" panose="02020603050405020304" pitchFamily="18" charset="0"/>
                <a:ea typeface="+mn-ea"/>
                <a:cs typeface="+mn-cs"/>
              </a:endParaRPr>
            </a:p>
          </p:txBody>
        </p:sp>
        <p:sp>
          <p:nvSpPr>
            <p:cNvPr id="7221" name="Freeform 39"/>
            <p:cNvSpPr>
              <a:spLocks/>
            </p:cNvSpPr>
            <p:nvPr/>
          </p:nvSpPr>
          <p:spPr bwMode="ltGray">
            <a:xfrm>
              <a:off x="5826125" y="5209086"/>
              <a:ext cx="15875" cy="28770"/>
            </a:xfrm>
            <a:custGeom>
              <a:avLst/>
              <a:gdLst>
                <a:gd name="T0" fmla="*/ 0 w 10"/>
                <a:gd name="T1" fmla="*/ 18 h 19"/>
                <a:gd name="T2" fmla="*/ 0 w 10"/>
                <a:gd name="T3" fmla="*/ 0 h 19"/>
                <a:gd name="T4" fmla="*/ 4 w 10"/>
                <a:gd name="T5" fmla="*/ 0 h 19"/>
                <a:gd name="T6" fmla="*/ 9 w 10"/>
                <a:gd name="T7" fmla="*/ 10 h 19"/>
                <a:gd name="T8" fmla="*/ 4 w 10"/>
                <a:gd name="T9" fmla="*/ 18 h 19"/>
                <a:gd name="T10" fmla="*/ 0 w 10"/>
                <a:gd name="T11" fmla="*/ 18 h 1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 h="19">
                  <a:moveTo>
                    <a:pt x="0" y="18"/>
                  </a:moveTo>
                  <a:lnTo>
                    <a:pt x="0" y="0"/>
                  </a:lnTo>
                  <a:lnTo>
                    <a:pt x="4" y="0"/>
                  </a:lnTo>
                  <a:lnTo>
                    <a:pt x="9" y="10"/>
                  </a:lnTo>
                  <a:lnTo>
                    <a:pt x="4" y="18"/>
                  </a:lnTo>
                  <a:lnTo>
                    <a:pt x="0" y="18"/>
                  </a:lnTo>
                </a:path>
              </a:pathLst>
            </a:custGeom>
            <a:solidFill>
              <a:srgbClr val="FF6600"/>
            </a:solidFill>
            <a:ln>
              <a:noFill/>
            </a:ln>
            <a:effectLst>
              <a:outerShdw dist="35921" dir="2700000" algn="ctr" rotWithShape="0">
                <a:schemeClr val="bg2"/>
              </a:outerShdw>
            </a:effectLst>
            <a:extLst>
              <a:ext uri="{91240B29-F687-4F45-9708-019B960494DF}">
                <a14:hiddenLine xmlns:a14="http://schemas.microsoft.com/office/drawing/2010/main" w="12700" cap="rnd">
                  <a:solidFill>
                    <a:schemeClr val="tx1"/>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FFCC66"/>
                </a:solidFill>
                <a:effectLst/>
                <a:uLnTx/>
                <a:uFillTx/>
                <a:latin typeface="Times New Roman" panose="02020603050405020304" pitchFamily="18" charset="0"/>
                <a:ea typeface="+mn-ea"/>
                <a:cs typeface="+mn-cs"/>
              </a:endParaRPr>
            </a:p>
          </p:txBody>
        </p:sp>
        <p:sp>
          <p:nvSpPr>
            <p:cNvPr id="7222" name="Freeform 40"/>
            <p:cNvSpPr>
              <a:spLocks/>
            </p:cNvSpPr>
            <p:nvPr/>
          </p:nvSpPr>
          <p:spPr bwMode="ltGray">
            <a:xfrm>
              <a:off x="6184900" y="4754829"/>
              <a:ext cx="26988" cy="49968"/>
            </a:xfrm>
            <a:custGeom>
              <a:avLst/>
              <a:gdLst>
                <a:gd name="T0" fmla="*/ 0 w 17"/>
                <a:gd name="T1" fmla="*/ 23 h 33"/>
                <a:gd name="T2" fmla="*/ 4 w 17"/>
                <a:gd name="T3" fmla="*/ 0 h 33"/>
                <a:gd name="T4" fmla="*/ 7 w 17"/>
                <a:gd name="T5" fmla="*/ 0 h 33"/>
                <a:gd name="T6" fmla="*/ 16 w 17"/>
                <a:gd name="T7" fmla="*/ 7 h 33"/>
                <a:gd name="T8" fmla="*/ 12 w 17"/>
                <a:gd name="T9" fmla="*/ 29 h 33"/>
                <a:gd name="T10" fmla="*/ 7 w 17"/>
                <a:gd name="T11" fmla="*/ 32 h 33"/>
                <a:gd name="T12" fmla="*/ 0 w 17"/>
                <a:gd name="T13" fmla="*/ 23 h 3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33">
                  <a:moveTo>
                    <a:pt x="0" y="23"/>
                  </a:moveTo>
                  <a:lnTo>
                    <a:pt x="4" y="0"/>
                  </a:lnTo>
                  <a:lnTo>
                    <a:pt x="7" y="0"/>
                  </a:lnTo>
                  <a:lnTo>
                    <a:pt x="16" y="7"/>
                  </a:lnTo>
                  <a:lnTo>
                    <a:pt x="12" y="29"/>
                  </a:lnTo>
                  <a:lnTo>
                    <a:pt x="7" y="32"/>
                  </a:lnTo>
                  <a:lnTo>
                    <a:pt x="0" y="23"/>
                  </a:lnTo>
                </a:path>
              </a:pathLst>
            </a:custGeom>
            <a:solidFill>
              <a:srgbClr val="FF6600"/>
            </a:solidFill>
            <a:ln>
              <a:noFill/>
            </a:ln>
            <a:effectLst>
              <a:outerShdw dist="35921" dir="2700000" algn="ctr" rotWithShape="0">
                <a:schemeClr val="bg2"/>
              </a:outerShdw>
            </a:effectLst>
            <a:extLst>
              <a:ext uri="{91240B29-F687-4F45-9708-019B960494DF}">
                <a14:hiddenLine xmlns:a14="http://schemas.microsoft.com/office/drawing/2010/main" w="12700" cap="rnd">
                  <a:solidFill>
                    <a:schemeClr val="tx1"/>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FFCC66"/>
                </a:solidFill>
                <a:effectLst/>
                <a:uLnTx/>
                <a:uFillTx/>
                <a:latin typeface="Times New Roman" panose="02020603050405020304" pitchFamily="18" charset="0"/>
                <a:ea typeface="+mn-ea"/>
                <a:cs typeface="+mn-cs"/>
              </a:endParaRPr>
            </a:p>
          </p:txBody>
        </p:sp>
        <p:sp>
          <p:nvSpPr>
            <p:cNvPr id="7223" name="Freeform 41"/>
            <p:cNvSpPr>
              <a:spLocks/>
            </p:cNvSpPr>
            <p:nvPr/>
          </p:nvSpPr>
          <p:spPr bwMode="ltGray">
            <a:xfrm>
              <a:off x="6210300" y="4426251"/>
              <a:ext cx="36513" cy="49968"/>
            </a:xfrm>
            <a:custGeom>
              <a:avLst/>
              <a:gdLst>
                <a:gd name="T0" fmla="*/ 0 w 23"/>
                <a:gd name="T1" fmla="*/ 4 h 33"/>
                <a:gd name="T2" fmla="*/ 3 w 23"/>
                <a:gd name="T3" fmla="*/ 0 h 33"/>
                <a:gd name="T4" fmla="*/ 8 w 23"/>
                <a:gd name="T5" fmla="*/ 0 h 33"/>
                <a:gd name="T6" fmla="*/ 18 w 23"/>
                <a:gd name="T7" fmla="*/ 4 h 33"/>
                <a:gd name="T8" fmla="*/ 18 w 23"/>
                <a:gd name="T9" fmla="*/ 8 h 33"/>
                <a:gd name="T10" fmla="*/ 22 w 23"/>
                <a:gd name="T11" fmla="*/ 12 h 33"/>
                <a:gd name="T12" fmla="*/ 18 w 23"/>
                <a:gd name="T13" fmla="*/ 12 h 33"/>
                <a:gd name="T14" fmla="*/ 14 w 23"/>
                <a:gd name="T15" fmla="*/ 16 h 33"/>
                <a:gd name="T16" fmla="*/ 14 w 23"/>
                <a:gd name="T17" fmla="*/ 28 h 33"/>
                <a:gd name="T18" fmla="*/ 18 w 23"/>
                <a:gd name="T19" fmla="*/ 32 h 33"/>
                <a:gd name="T20" fmla="*/ 10 w 23"/>
                <a:gd name="T21" fmla="*/ 32 h 33"/>
                <a:gd name="T22" fmla="*/ 8 w 23"/>
                <a:gd name="T23" fmla="*/ 28 h 33"/>
                <a:gd name="T24" fmla="*/ 8 w 23"/>
                <a:gd name="T25" fmla="*/ 24 h 33"/>
                <a:gd name="T26" fmla="*/ 14 w 23"/>
                <a:gd name="T27" fmla="*/ 20 h 33"/>
                <a:gd name="T28" fmla="*/ 0 w 23"/>
                <a:gd name="T29" fmla="*/ 4 h 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3" h="33">
                  <a:moveTo>
                    <a:pt x="0" y="4"/>
                  </a:moveTo>
                  <a:lnTo>
                    <a:pt x="3" y="0"/>
                  </a:lnTo>
                  <a:lnTo>
                    <a:pt x="8" y="0"/>
                  </a:lnTo>
                  <a:lnTo>
                    <a:pt x="18" y="4"/>
                  </a:lnTo>
                  <a:lnTo>
                    <a:pt x="18" y="8"/>
                  </a:lnTo>
                  <a:lnTo>
                    <a:pt x="22" y="12"/>
                  </a:lnTo>
                  <a:lnTo>
                    <a:pt x="18" y="12"/>
                  </a:lnTo>
                  <a:lnTo>
                    <a:pt x="14" y="16"/>
                  </a:lnTo>
                  <a:lnTo>
                    <a:pt x="14" y="28"/>
                  </a:lnTo>
                  <a:lnTo>
                    <a:pt x="18" y="32"/>
                  </a:lnTo>
                  <a:lnTo>
                    <a:pt x="10" y="32"/>
                  </a:lnTo>
                  <a:lnTo>
                    <a:pt x="8" y="28"/>
                  </a:lnTo>
                  <a:lnTo>
                    <a:pt x="8" y="24"/>
                  </a:lnTo>
                  <a:lnTo>
                    <a:pt x="14" y="20"/>
                  </a:lnTo>
                  <a:lnTo>
                    <a:pt x="0" y="4"/>
                  </a:lnTo>
                </a:path>
              </a:pathLst>
            </a:custGeom>
            <a:solidFill>
              <a:srgbClr val="FF6600"/>
            </a:solidFill>
            <a:ln>
              <a:noFill/>
            </a:ln>
            <a:effectLst>
              <a:outerShdw dist="35921" dir="2700000" algn="ctr" rotWithShape="0">
                <a:schemeClr val="bg2"/>
              </a:outerShdw>
            </a:effectLst>
            <a:extLst>
              <a:ext uri="{91240B29-F687-4F45-9708-019B960494DF}">
                <a14:hiddenLine xmlns:a14="http://schemas.microsoft.com/office/drawing/2010/main" w="12700" cap="rnd">
                  <a:solidFill>
                    <a:schemeClr val="tx1"/>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FFCC66"/>
                </a:solidFill>
                <a:effectLst/>
                <a:uLnTx/>
                <a:uFillTx/>
                <a:latin typeface="Times New Roman" panose="02020603050405020304" pitchFamily="18" charset="0"/>
                <a:ea typeface="+mn-ea"/>
                <a:cs typeface="+mn-cs"/>
              </a:endParaRPr>
            </a:p>
          </p:txBody>
        </p:sp>
        <p:sp>
          <p:nvSpPr>
            <p:cNvPr id="7224" name="Freeform 42"/>
            <p:cNvSpPr>
              <a:spLocks/>
            </p:cNvSpPr>
            <p:nvPr/>
          </p:nvSpPr>
          <p:spPr bwMode="ltGray">
            <a:xfrm>
              <a:off x="6215063" y="4736659"/>
              <a:ext cx="36513" cy="37855"/>
            </a:xfrm>
            <a:custGeom>
              <a:avLst/>
              <a:gdLst>
                <a:gd name="T0" fmla="*/ 0 w 23"/>
                <a:gd name="T1" fmla="*/ 8 h 25"/>
                <a:gd name="T2" fmla="*/ 0 w 23"/>
                <a:gd name="T3" fmla="*/ 0 h 25"/>
                <a:gd name="T4" fmla="*/ 8 w 23"/>
                <a:gd name="T5" fmla="*/ 0 h 25"/>
                <a:gd name="T6" fmla="*/ 22 w 23"/>
                <a:gd name="T7" fmla="*/ 15 h 25"/>
                <a:gd name="T8" fmla="*/ 22 w 23"/>
                <a:gd name="T9" fmla="*/ 24 h 25"/>
                <a:gd name="T10" fmla="*/ 15 w 23"/>
                <a:gd name="T11" fmla="*/ 24 h 25"/>
                <a:gd name="T12" fmla="*/ 0 w 23"/>
                <a:gd name="T13" fmla="*/ 8 h 2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 h="25">
                  <a:moveTo>
                    <a:pt x="0" y="8"/>
                  </a:moveTo>
                  <a:lnTo>
                    <a:pt x="0" y="0"/>
                  </a:lnTo>
                  <a:lnTo>
                    <a:pt x="8" y="0"/>
                  </a:lnTo>
                  <a:lnTo>
                    <a:pt x="22" y="15"/>
                  </a:lnTo>
                  <a:lnTo>
                    <a:pt x="22" y="24"/>
                  </a:lnTo>
                  <a:lnTo>
                    <a:pt x="15" y="24"/>
                  </a:lnTo>
                  <a:lnTo>
                    <a:pt x="0" y="8"/>
                  </a:lnTo>
                </a:path>
              </a:pathLst>
            </a:custGeom>
            <a:solidFill>
              <a:srgbClr val="FF6600"/>
            </a:solidFill>
            <a:ln>
              <a:noFill/>
            </a:ln>
            <a:effectLst>
              <a:outerShdw dist="35921" dir="2700000" algn="ctr" rotWithShape="0">
                <a:schemeClr val="bg2"/>
              </a:outerShdw>
            </a:effectLst>
            <a:extLst>
              <a:ext uri="{91240B29-F687-4F45-9708-019B960494DF}">
                <a14:hiddenLine xmlns:a14="http://schemas.microsoft.com/office/drawing/2010/main" w="12700" cap="rnd">
                  <a:solidFill>
                    <a:schemeClr val="tx1"/>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FFCC66"/>
                </a:solidFill>
                <a:effectLst/>
                <a:uLnTx/>
                <a:uFillTx/>
                <a:latin typeface="Times New Roman" panose="02020603050405020304" pitchFamily="18" charset="0"/>
                <a:ea typeface="+mn-ea"/>
                <a:cs typeface="+mn-cs"/>
              </a:endParaRPr>
            </a:p>
          </p:txBody>
        </p:sp>
        <p:sp>
          <p:nvSpPr>
            <p:cNvPr id="7225" name="Freeform 43"/>
            <p:cNvSpPr>
              <a:spLocks/>
            </p:cNvSpPr>
            <p:nvPr/>
          </p:nvSpPr>
          <p:spPr bwMode="ltGray">
            <a:xfrm>
              <a:off x="6226175" y="4807826"/>
              <a:ext cx="19050" cy="21199"/>
            </a:xfrm>
            <a:custGeom>
              <a:avLst/>
              <a:gdLst>
                <a:gd name="T0" fmla="*/ 0 w 12"/>
                <a:gd name="T1" fmla="*/ 8 h 14"/>
                <a:gd name="T2" fmla="*/ 3 w 12"/>
                <a:gd name="T3" fmla="*/ 0 h 14"/>
                <a:gd name="T4" fmla="*/ 8 w 12"/>
                <a:gd name="T5" fmla="*/ 0 h 14"/>
                <a:gd name="T6" fmla="*/ 11 w 12"/>
                <a:gd name="T7" fmla="*/ 4 h 14"/>
                <a:gd name="T8" fmla="*/ 11 w 12"/>
                <a:gd name="T9" fmla="*/ 13 h 14"/>
                <a:gd name="T10" fmla="*/ 8 w 12"/>
                <a:gd name="T11" fmla="*/ 13 h 14"/>
                <a:gd name="T12" fmla="*/ 0 w 12"/>
                <a:gd name="T13" fmla="*/ 8 h 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 h="14">
                  <a:moveTo>
                    <a:pt x="0" y="8"/>
                  </a:moveTo>
                  <a:lnTo>
                    <a:pt x="3" y="0"/>
                  </a:lnTo>
                  <a:lnTo>
                    <a:pt x="8" y="0"/>
                  </a:lnTo>
                  <a:lnTo>
                    <a:pt x="11" y="4"/>
                  </a:lnTo>
                  <a:lnTo>
                    <a:pt x="11" y="13"/>
                  </a:lnTo>
                  <a:lnTo>
                    <a:pt x="8" y="13"/>
                  </a:lnTo>
                  <a:lnTo>
                    <a:pt x="0" y="8"/>
                  </a:lnTo>
                </a:path>
              </a:pathLst>
            </a:custGeom>
            <a:solidFill>
              <a:srgbClr val="FF6600"/>
            </a:solidFill>
            <a:ln>
              <a:noFill/>
            </a:ln>
            <a:effectLst>
              <a:outerShdw dist="35921" dir="2700000" algn="ctr" rotWithShape="0">
                <a:schemeClr val="bg2"/>
              </a:outerShdw>
            </a:effectLst>
            <a:extLst>
              <a:ext uri="{91240B29-F687-4F45-9708-019B960494DF}">
                <a14:hiddenLine xmlns:a14="http://schemas.microsoft.com/office/drawing/2010/main" w="12700" cap="rnd">
                  <a:solidFill>
                    <a:schemeClr val="tx1"/>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FFCC66"/>
                </a:solidFill>
                <a:effectLst/>
                <a:uLnTx/>
                <a:uFillTx/>
                <a:latin typeface="Times New Roman" panose="02020603050405020304" pitchFamily="18" charset="0"/>
                <a:ea typeface="+mn-ea"/>
                <a:cs typeface="+mn-cs"/>
              </a:endParaRPr>
            </a:p>
          </p:txBody>
        </p:sp>
        <p:sp>
          <p:nvSpPr>
            <p:cNvPr id="7226" name="Freeform 44"/>
            <p:cNvSpPr>
              <a:spLocks/>
            </p:cNvSpPr>
            <p:nvPr/>
          </p:nvSpPr>
          <p:spPr bwMode="ltGray">
            <a:xfrm>
              <a:off x="6238875" y="4588269"/>
              <a:ext cx="12700" cy="31798"/>
            </a:xfrm>
            <a:custGeom>
              <a:avLst/>
              <a:gdLst>
                <a:gd name="T0" fmla="*/ 0 w 8"/>
                <a:gd name="T1" fmla="*/ 15 h 21"/>
                <a:gd name="T2" fmla="*/ 3 w 8"/>
                <a:gd name="T3" fmla="*/ 0 h 21"/>
                <a:gd name="T4" fmla="*/ 7 w 8"/>
                <a:gd name="T5" fmla="*/ 0 h 21"/>
                <a:gd name="T6" fmla="*/ 7 w 8"/>
                <a:gd name="T7" fmla="*/ 20 h 21"/>
                <a:gd name="T8" fmla="*/ 3 w 8"/>
                <a:gd name="T9" fmla="*/ 20 h 21"/>
                <a:gd name="T10" fmla="*/ 0 w 8"/>
                <a:gd name="T11" fmla="*/ 15 h 2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 h="21">
                  <a:moveTo>
                    <a:pt x="0" y="15"/>
                  </a:moveTo>
                  <a:lnTo>
                    <a:pt x="3" y="0"/>
                  </a:lnTo>
                  <a:lnTo>
                    <a:pt x="7" y="0"/>
                  </a:lnTo>
                  <a:lnTo>
                    <a:pt x="7" y="20"/>
                  </a:lnTo>
                  <a:lnTo>
                    <a:pt x="3" y="20"/>
                  </a:lnTo>
                  <a:lnTo>
                    <a:pt x="0" y="15"/>
                  </a:lnTo>
                </a:path>
              </a:pathLst>
            </a:custGeom>
            <a:solidFill>
              <a:srgbClr val="FF6600"/>
            </a:solidFill>
            <a:ln>
              <a:noFill/>
            </a:ln>
            <a:effectLst>
              <a:outerShdw dist="35921" dir="2700000" algn="ctr" rotWithShape="0">
                <a:schemeClr val="bg2"/>
              </a:outerShdw>
            </a:effectLst>
            <a:extLst>
              <a:ext uri="{91240B29-F687-4F45-9708-019B960494DF}">
                <a14:hiddenLine xmlns:a14="http://schemas.microsoft.com/office/drawing/2010/main" w="12700" cap="rnd">
                  <a:solidFill>
                    <a:schemeClr val="tx1"/>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FFCC66"/>
                </a:solidFill>
                <a:effectLst/>
                <a:uLnTx/>
                <a:uFillTx/>
                <a:latin typeface="Times New Roman" panose="02020603050405020304" pitchFamily="18" charset="0"/>
                <a:ea typeface="+mn-ea"/>
                <a:cs typeface="+mn-cs"/>
              </a:endParaRPr>
            </a:p>
          </p:txBody>
        </p:sp>
        <p:sp>
          <p:nvSpPr>
            <p:cNvPr id="7227" name="Freeform 45"/>
            <p:cNvSpPr>
              <a:spLocks/>
            </p:cNvSpPr>
            <p:nvPr/>
          </p:nvSpPr>
          <p:spPr bwMode="ltGray">
            <a:xfrm>
              <a:off x="6238875" y="4517102"/>
              <a:ext cx="17463" cy="59053"/>
            </a:xfrm>
            <a:custGeom>
              <a:avLst/>
              <a:gdLst>
                <a:gd name="T0" fmla="*/ 0 w 11"/>
                <a:gd name="T1" fmla="*/ 14 h 39"/>
                <a:gd name="T2" fmla="*/ 4 w 11"/>
                <a:gd name="T3" fmla="*/ 0 h 39"/>
                <a:gd name="T4" fmla="*/ 7 w 11"/>
                <a:gd name="T5" fmla="*/ 5 h 39"/>
                <a:gd name="T6" fmla="*/ 10 w 11"/>
                <a:gd name="T7" fmla="*/ 18 h 39"/>
                <a:gd name="T8" fmla="*/ 10 w 11"/>
                <a:gd name="T9" fmla="*/ 38 h 39"/>
                <a:gd name="T10" fmla="*/ 7 w 11"/>
                <a:gd name="T11" fmla="*/ 38 h 39"/>
                <a:gd name="T12" fmla="*/ 4 w 11"/>
                <a:gd name="T13" fmla="*/ 34 h 39"/>
                <a:gd name="T14" fmla="*/ 4 w 11"/>
                <a:gd name="T15" fmla="*/ 27 h 39"/>
                <a:gd name="T16" fmla="*/ 0 w 11"/>
                <a:gd name="T17" fmla="*/ 14 h 3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1" h="39">
                  <a:moveTo>
                    <a:pt x="0" y="14"/>
                  </a:moveTo>
                  <a:lnTo>
                    <a:pt x="4" y="0"/>
                  </a:lnTo>
                  <a:lnTo>
                    <a:pt x="7" y="5"/>
                  </a:lnTo>
                  <a:lnTo>
                    <a:pt x="10" y="18"/>
                  </a:lnTo>
                  <a:lnTo>
                    <a:pt x="10" y="38"/>
                  </a:lnTo>
                  <a:lnTo>
                    <a:pt x="7" y="38"/>
                  </a:lnTo>
                  <a:lnTo>
                    <a:pt x="4" y="34"/>
                  </a:lnTo>
                  <a:lnTo>
                    <a:pt x="4" y="27"/>
                  </a:lnTo>
                  <a:lnTo>
                    <a:pt x="0" y="14"/>
                  </a:lnTo>
                </a:path>
              </a:pathLst>
            </a:custGeom>
            <a:solidFill>
              <a:srgbClr val="FF6600"/>
            </a:solidFill>
            <a:ln>
              <a:noFill/>
            </a:ln>
            <a:effectLst>
              <a:outerShdw dist="35921" dir="2700000" algn="ctr" rotWithShape="0">
                <a:schemeClr val="bg2"/>
              </a:outerShdw>
            </a:effectLst>
            <a:extLst>
              <a:ext uri="{91240B29-F687-4F45-9708-019B960494DF}">
                <a14:hiddenLine xmlns:a14="http://schemas.microsoft.com/office/drawing/2010/main" w="12700" cap="rnd">
                  <a:solidFill>
                    <a:schemeClr val="tx1"/>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FFCC66"/>
                </a:solidFill>
                <a:effectLst/>
                <a:uLnTx/>
                <a:uFillTx/>
                <a:latin typeface="Times New Roman" panose="02020603050405020304" pitchFamily="18" charset="0"/>
                <a:ea typeface="+mn-ea"/>
                <a:cs typeface="+mn-cs"/>
              </a:endParaRPr>
            </a:p>
          </p:txBody>
        </p:sp>
        <p:sp>
          <p:nvSpPr>
            <p:cNvPr id="7228" name="Freeform 46"/>
            <p:cNvSpPr>
              <a:spLocks/>
            </p:cNvSpPr>
            <p:nvPr/>
          </p:nvSpPr>
          <p:spPr bwMode="ltGray">
            <a:xfrm>
              <a:off x="6243638" y="4276346"/>
              <a:ext cx="12700" cy="9085"/>
            </a:xfrm>
            <a:custGeom>
              <a:avLst/>
              <a:gdLst>
                <a:gd name="T0" fmla="*/ 0 w 8"/>
                <a:gd name="T1" fmla="*/ 5 h 6"/>
                <a:gd name="T2" fmla="*/ 0 w 8"/>
                <a:gd name="T3" fmla="*/ 0 h 6"/>
                <a:gd name="T4" fmla="*/ 4 w 8"/>
                <a:gd name="T5" fmla="*/ 0 h 6"/>
                <a:gd name="T6" fmla="*/ 7 w 8"/>
                <a:gd name="T7" fmla="*/ 5 h 6"/>
                <a:gd name="T8" fmla="*/ 0 w 8"/>
                <a:gd name="T9" fmla="*/ 5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 h="6">
                  <a:moveTo>
                    <a:pt x="0" y="5"/>
                  </a:moveTo>
                  <a:lnTo>
                    <a:pt x="0" y="0"/>
                  </a:lnTo>
                  <a:lnTo>
                    <a:pt x="4" y="0"/>
                  </a:lnTo>
                  <a:lnTo>
                    <a:pt x="7" y="5"/>
                  </a:lnTo>
                  <a:lnTo>
                    <a:pt x="0" y="5"/>
                  </a:lnTo>
                </a:path>
              </a:pathLst>
            </a:custGeom>
            <a:solidFill>
              <a:srgbClr val="FF6600"/>
            </a:solidFill>
            <a:ln>
              <a:noFill/>
            </a:ln>
            <a:effectLst>
              <a:outerShdw dist="35921" dir="2700000" algn="ctr" rotWithShape="0">
                <a:schemeClr val="bg2"/>
              </a:outerShdw>
            </a:effectLst>
            <a:extLst>
              <a:ext uri="{91240B29-F687-4F45-9708-019B960494DF}">
                <a14:hiddenLine xmlns:a14="http://schemas.microsoft.com/office/drawing/2010/main" w="12700" cap="rnd">
                  <a:solidFill>
                    <a:schemeClr val="tx1"/>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FFCC66"/>
                </a:solidFill>
                <a:effectLst/>
                <a:uLnTx/>
                <a:uFillTx/>
                <a:latin typeface="Times New Roman" panose="02020603050405020304" pitchFamily="18" charset="0"/>
                <a:ea typeface="+mn-ea"/>
                <a:cs typeface="+mn-cs"/>
              </a:endParaRPr>
            </a:p>
          </p:txBody>
        </p:sp>
        <p:sp>
          <p:nvSpPr>
            <p:cNvPr id="7229" name="Freeform 47"/>
            <p:cNvSpPr>
              <a:spLocks/>
            </p:cNvSpPr>
            <p:nvPr/>
          </p:nvSpPr>
          <p:spPr bwMode="ltGray">
            <a:xfrm>
              <a:off x="6249988" y="4476219"/>
              <a:ext cx="25400" cy="30284"/>
            </a:xfrm>
            <a:custGeom>
              <a:avLst/>
              <a:gdLst>
                <a:gd name="T0" fmla="*/ 0 w 16"/>
                <a:gd name="T1" fmla="*/ 12 h 20"/>
                <a:gd name="T2" fmla="*/ 3 w 16"/>
                <a:gd name="T3" fmla="*/ 0 h 20"/>
                <a:gd name="T4" fmla="*/ 15 w 16"/>
                <a:gd name="T5" fmla="*/ 12 h 20"/>
                <a:gd name="T6" fmla="*/ 15 w 16"/>
                <a:gd name="T7" fmla="*/ 19 h 20"/>
                <a:gd name="T8" fmla="*/ 3 w 16"/>
                <a:gd name="T9" fmla="*/ 19 h 20"/>
                <a:gd name="T10" fmla="*/ 0 w 16"/>
                <a:gd name="T11" fmla="*/ 12 h 2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 h="20">
                  <a:moveTo>
                    <a:pt x="0" y="12"/>
                  </a:moveTo>
                  <a:lnTo>
                    <a:pt x="3" y="0"/>
                  </a:lnTo>
                  <a:lnTo>
                    <a:pt x="15" y="12"/>
                  </a:lnTo>
                  <a:lnTo>
                    <a:pt x="15" y="19"/>
                  </a:lnTo>
                  <a:lnTo>
                    <a:pt x="3" y="19"/>
                  </a:lnTo>
                  <a:lnTo>
                    <a:pt x="0" y="12"/>
                  </a:lnTo>
                </a:path>
              </a:pathLst>
            </a:custGeom>
            <a:solidFill>
              <a:srgbClr val="FF6600"/>
            </a:solidFill>
            <a:ln>
              <a:noFill/>
            </a:ln>
            <a:effectLst>
              <a:outerShdw dist="35921" dir="2700000" algn="ctr" rotWithShape="0">
                <a:schemeClr val="bg2"/>
              </a:outerShdw>
            </a:effectLst>
            <a:extLst>
              <a:ext uri="{91240B29-F687-4F45-9708-019B960494DF}">
                <a14:hiddenLine xmlns:a14="http://schemas.microsoft.com/office/drawing/2010/main" w="12700" cap="rnd">
                  <a:solidFill>
                    <a:schemeClr val="tx1"/>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FFCC66"/>
                </a:solidFill>
                <a:effectLst/>
                <a:uLnTx/>
                <a:uFillTx/>
                <a:latin typeface="Times New Roman" panose="02020603050405020304" pitchFamily="18" charset="0"/>
                <a:ea typeface="+mn-ea"/>
                <a:cs typeface="+mn-cs"/>
              </a:endParaRPr>
            </a:p>
          </p:txBody>
        </p:sp>
        <p:sp>
          <p:nvSpPr>
            <p:cNvPr id="7230" name="Freeform 48"/>
            <p:cNvSpPr>
              <a:spLocks/>
            </p:cNvSpPr>
            <p:nvPr/>
          </p:nvSpPr>
          <p:spPr bwMode="ltGray">
            <a:xfrm>
              <a:off x="6313488" y="1555350"/>
              <a:ext cx="111125" cy="62082"/>
            </a:xfrm>
            <a:custGeom>
              <a:avLst/>
              <a:gdLst>
                <a:gd name="T0" fmla="*/ 63 w 70"/>
                <a:gd name="T1" fmla="*/ 29 h 41"/>
                <a:gd name="T2" fmla="*/ 19 w 70"/>
                <a:gd name="T3" fmla="*/ 40 h 41"/>
                <a:gd name="T4" fmla="*/ 0 w 70"/>
                <a:gd name="T5" fmla="*/ 38 h 41"/>
                <a:gd name="T6" fmla="*/ 26 w 70"/>
                <a:gd name="T7" fmla="*/ 12 h 41"/>
                <a:gd name="T8" fmla="*/ 44 w 70"/>
                <a:gd name="T9" fmla="*/ 0 h 41"/>
                <a:gd name="T10" fmla="*/ 57 w 70"/>
                <a:gd name="T11" fmla="*/ 7 h 41"/>
                <a:gd name="T12" fmla="*/ 69 w 70"/>
                <a:gd name="T13" fmla="*/ 25 h 41"/>
                <a:gd name="T14" fmla="*/ 63 w 70"/>
                <a:gd name="T15" fmla="*/ 29 h 4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0" h="41">
                  <a:moveTo>
                    <a:pt x="63" y="29"/>
                  </a:moveTo>
                  <a:lnTo>
                    <a:pt x="19" y="40"/>
                  </a:lnTo>
                  <a:lnTo>
                    <a:pt x="0" y="38"/>
                  </a:lnTo>
                  <a:lnTo>
                    <a:pt x="26" y="12"/>
                  </a:lnTo>
                  <a:lnTo>
                    <a:pt x="44" y="0"/>
                  </a:lnTo>
                  <a:lnTo>
                    <a:pt x="57" y="7"/>
                  </a:lnTo>
                  <a:lnTo>
                    <a:pt x="69" y="25"/>
                  </a:lnTo>
                  <a:lnTo>
                    <a:pt x="63" y="29"/>
                  </a:lnTo>
                </a:path>
              </a:pathLst>
            </a:custGeom>
            <a:solidFill>
              <a:srgbClr val="FF6600"/>
            </a:solidFill>
            <a:ln>
              <a:noFill/>
            </a:ln>
            <a:effectLst>
              <a:outerShdw dist="35921" dir="2700000" algn="ctr" rotWithShape="0">
                <a:schemeClr val="bg2"/>
              </a:outerShdw>
            </a:effectLst>
            <a:extLst>
              <a:ext uri="{91240B29-F687-4F45-9708-019B960494DF}">
                <a14:hiddenLine xmlns:a14="http://schemas.microsoft.com/office/drawing/2010/main" w="12700" cap="rnd">
                  <a:solidFill>
                    <a:schemeClr val="tx1"/>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FFCC66"/>
                </a:solidFill>
                <a:effectLst/>
                <a:uLnTx/>
                <a:uFillTx/>
                <a:latin typeface="Times New Roman" panose="02020603050405020304" pitchFamily="18" charset="0"/>
                <a:ea typeface="+mn-ea"/>
                <a:cs typeface="+mn-cs"/>
              </a:endParaRPr>
            </a:p>
          </p:txBody>
        </p:sp>
        <p:sp>
          <p:nvSpPr>
            <p:cNvPr id="7231" name="Freeform 49"/>
            <p:cNvSpPr>
              <a:spLocks/>
            </p:cNvSpPr>
            <p:nvPr/>
          </p:nvSpPr>
          <p:spPr bwMode="ltGray">
            <a:xfrm>
              <a:off x="6208713" y="4235463"/>
              <a:ext cx="12700" cy="9085"/>
            </a:xfrm>
            <a:custGeom>
              <a:avLst/>
              <a:gdLst>
                <a:gd name="T0" fmla="*/ 0 w 8"/>
                <a:gd name="T1" fmla="*/ 5 h 6"/>
                <a:gd name="T2" fmla="*/ 0 w 8"/>
                <a:gd name="T3" fmla="*/ 0 h 6"/>
                <a:gd name="T4" fmla="*/ 4 w 8"/>
                <a:gd name="T5" fmla="*/ 0 h 6"/>
                <a:gd name="T6" fmla="*/ 7 w 8"/>
                <a:gd name="T7" fmla="*/ 5 h 6"/>
                <a:gd name="T8" fmla="*/ 0 w 8"/>
                <a:gd name="T9" fmla="*/ 5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 h="6">
                  <a:moveTo>
                    <a:pt x="0" y="5"/>
                  </a:moveTo>
                  <a:lnTo>
                    <a:pt x="0" y="0"/>
                  </a:lnTo>
                  <a:lnTo>
                    <a:pt x="4" y="0"/>
                  </a:lnTo>
                  <a:lnTo>
                    <a:pt x="7" y="5"/>
                  </a:lnTo>
                  <a:lnTo>
                    <a:pt x="0" y="5"/>
                  </a:lnTo>
                </a:path>
              </a:pathLst>
            </a:custGeom>
            <a:solidFill>
              <a:srgbClr val="FF6600"/>
            </a:solidFill>
            <a:ln>
              <a:noFill/>
            </a:ln>
            <a:effectLst>
              <a:outerShdw dist="35921" dir="2700000" algn="ctr" rotWithShape="0">
                <a:schemeClr val="bg2"/>
              </a:outerShdw>
            </a:effectLst>
            <a:extLst>
              <a:ext uri="{91240B29-F687-4F45-9708-019B960494DF}">
                <a14:hiddenLine xmlns:a14="http://schemas.microsoft.com/office/drawing/2010/main" w="12700" cap="rnd">
                  <a:solidFill>
                    <a:schemeClr val="tx1"/>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FFCC66"/>
                </a:solidFill>
                <a:effectLst/>
                <a:uLnTx/>
                <a:uFillTx/>
                <a:latin typeface="Times New Roman" panose="02020603050405020304" pitchFamily="18" charset="0"/>
                <a:ea typeface="+mn-ea"/>
                <a:cs typeface="+mn-cs"/>
              </a:endParaRPr>
            </a:p>
          </p:txBody>
        </p:sp>
        <p:sp>
          <p:nvSpPr>
            <p:cNvPr id="7232" name="Freeform 50"/>
            <p:cNvSpPr>
              <a:spLocks/>
            </p:cNvSpPr>
            <p:nvPr/>
          </p:nvSpPr>
          <p:spPr bwMode="ltGray">
            <a:xfrm>
              <a:off x="6208713" y="4274832"/>
              <a:ext cx="12700" cy="10599"/>
            </a:xfrm>
            <a:custGeom>
              <a:avLst/>
              <a:gdLst>
                <a:gd name="T0" fmla="*/ 0 w 8"/>
                <a:gd name="T1" fmla="*/ 6 h 7"/>
                <a:gd name="T2" fmla="*/ 0 w 8"/>
                <a:gd name="T3" fmla="*/ 0 h 7"/>
                <a:gd name="T4" fmla="*/ 4 w 8"/>
                <a:gd name="T5" fmla="*/ 0 h 7"/>
                <a:gd name="T6" fmla="*/ 7 w 8"/>
                <a:gd name="T7" fmla="*/ 6 h 7"/>
                <a:gd name="T8" fmla="*/ 0 w 8"/>
                <a:gd name="T9" fmla="*/ 6 h 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 h="7">
                  <a:moveTo>
                    <a:pt x="0" y="6"/>
                  </a:moveTo>
                  <a:lnTo>
                    <a:pt x="0" y="0"/>
                  </a:lnTo>
                  <a:lnTo>
                    <a:pt x="4" y="0"/>
                  </a:lnTo>
                  <a:lnTo>
                    <a:pt x="7" y="6"/>
                  </a:lnTo>
                  <a:lnTo>
                    <a:pt x="0" y="6"/>
                  </a:lnTo>
                </a:path>
              </a:pathLst>
            </a:custGeom>
            <a:solidFill>
              <a:srgbClr val="FF6600"/>
            </a:solidFill>
            <a:ln>
              <a:noFill/>
            </a:ln>
            <a:effectLst>
              <a:outerShdw dist="35921" dir="2700000" algn="ctr" rotWithShape="0">
                <a:schemeClr val="bg2"/>
              </a:outerShdw>
            </a:effectLst>
            <a:extLst>
              <a:ext uri="{91240B29-F687-4F45-9708-019B960494DF}">
                <a14:hiddenLine xmlns:a14="http://schemas.microsoft.com/office/drawing/2010/main" w="12700" cap="rnd">
                  <a:solidFill>
                    <a:schemeClr val="tx1"/>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FFCC66"/>
                </a:solidFill>
                <a:effectLst/>
                <a:uLnTx/>
                <a:uFillTx/>
                <a:latin typeface="Times New Roman" panose="02020603050405020304" pitchFamily="18" charset="0"/>
                <a:ea typeface="+mn-ea"/>
                <a:cs typeface="+mn-cs"/>
              </a:endParaRPr>
            </a:p>
          </p:txBody>
        </p:sp>
        <p:sp>
          <p:nvSpPr>
            <p:cNvPr id="7233" name="Freeform 51"/>
            <p:cNvSpPr>
              <a:spLocks/>
            </p:cNvSpPr>
            <p:nvPr/>
          </p:nvSpPr>
          <p:spPr bwMode="ltGray">
            <a:xfrm>
              <a:off x="5518150" y="2002035"/>
              <a:ext cx="141288" cy="136277"/>
            </a:xfrm>
            <a:custGeom>
              <a:avLst/>
              <a:gdLst>
                <a:gd name="T0" fmla="*/ 0 w 89"/>
                <a:gd name="T1" fmla="*/ 44 h 90"/>
                <a:gd name="T2" fmla="*/ 11 w 89"/>
                <a:gd name="T3" fmla="*/ 57 h 90"/>
                <a:gd name="T4" fmla="*/ 33 w 89"/>
                <a:gd name="T5" fmla="*/ 63 h 90"/>
                <a:gd name="T6" fmla="*/ 44 w 89"/>
                <a:gd name="T7" fmla="*/ 76 h 90"/>
                <a:gd name="T8" fmla="*/ 66 w 89"/>
                <a:gd name="T9" fmla="*/ 89 h 90"/>
                <a:gd name="T10" fmla="*/ 84 w 89"/>
                <a:gd name="T11" fmla="*/ 80 h 90"/>
                <a:gd name="T12" fmla="*/ 88 w 89"/>
                <a:gd name="T13" fmla="*/ 76 h 90"/>
                <a:gd name="T14" fmla="*/ 84 w 89"/>
                <a:gd name="T15" fmla="*/ 69 h 90"/>
                <a:gd name="T16" fmla="*/ 63 w 89"/>
                <a:gd name="T17" fmla="*/ 41 h 90"/>
                <a:gd name="T18" fmla="*/ 54 w 89"/>
                <a:gd name="T19" fmla="*/ 5 h 90"/>
                <a:gd name="T20" fmla="*/ 31 w 89"/>
                <a:gd name="T21" fmla="*/ 0 h 90"/>
                <a:gd name="T22" fmla="*/ 3 w 89"/>
                <a:gd name="T23" fmla="*/ 33 h 90"/>
                <a:gd name="T24" fmla="*/ 0 w 89"/>
                <a:gd name="T25" fmla="*/ 44 h 9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89" h="90">
                  <a:moveTo>
                    <a:pt x="0" y="44"/>
                  </a:moveTo>
                  <a:lnTo>
                    <a:pt x="11" y="57"/>
                  </a:lnTo>
                  <a:lnTo>
                    <a:pt x="33" y="63"/>
                  </a:lnTo>
                  <a:lnTo>
                    <a:pt x="44" y="76"/>
                  </a:lnTo>
                  <a:lnTo>
                    <a:pt x="66" y="89"/>
                  </a:lnTo>
                  <a:lnTo>
                    <a:pt x="84" y="80"/>
                  </a:lnTo>
                  <a:lnTo>
                    <a:pt x="88" y="76"/>
                  </a:lnTo>
                  <a:lnTo>
                    <a:pt x="84" y="69"/>
                  </a:lnTo>
                  <a:lnTo>
                    <a:pt x="63" y="41"/>
                  </a:lnTo>
                  <a:lnTo>
                    <a:pt x="54" y="5"/>
                  </a:lnTo>
                  <a:lnTo>
                    <a:pt x="31" y="0"/>
                  </a:lnTo>
                  <a:lnTo>
                    <a:pt x="3" y="33"/>
                  </a:lnTo>
                  <a:lnTo>
                    <a:pt x="0" y="44"/>
                  </a:lnTo>
                </a:path>
              </a:pathLst>
            </a:custGeom>
            <a:solidFill>
              <a:srgbClr val="FF6600"/>
            </a:solidFill>
            <a:ln>
              <a:noFill/>
            </a:ln>
            <a:effectLst>
              <a:outerShdw dist="35921" dir="2700000" algn="ctr" rotWithShape="0">
                <a:schemeClr val="bg2"/>
              </a:outerShdw>
            </a:effectLst>
            <a:extLst>
              <a:ext uri="{91240B29-F687-4F45-9708-019B960494DF}">
                <a14:hiddenLine xmlns:a14="http://schemas.microsoft.com/office/drawing/2010/main" w="12700" cap="rnd">
                  <a:solidFill>
                    <a:schemeClr val="tx1"/>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FFCC66"/>
                </a:solidFill>
                <a:effectLst/>
                <a:uLnTx/>
                <a:uFillTx/>
                <a:latin typeface="Times New Roman" panose="02020603050405020304" pitchFamily="18" charset="0"/>
                <a:ea typeface="+mn-ea"/>
                <a:cs typeface="+mn-cs"/>
              </a:endParaRPr>
            </a:p>
          </p:txBody>
        </p:sp>
        <p:sp>
          <p:nvSpPr>
            <p:cNvPr id="7234" name="Freeform 52"/>
            <p:cNvSpPr>
              <a:spLocks/>
            </p:cNvSpPr>
            <p:nvPr/>
          </p:nvSpPr>
          <p:spPr bwMode="ltGray">
            <a:xfrm>
              <a:off x="6303963" y="1620460"/>
              <a:ext cx="215900" cy="95394"/>
            </a:xfrm>
            <a:custGeom>
              <a:avLst/>
              <a:gdLst>
                <a:gd name="T0" fmla="*/ 135 w 136"/>
                <a:gd name="T1" fmla="*/ 62 h 63"/>
                <a:gd name="T2" fmla="*/ 110 w 136"/>
                <a:gd name="T3" fmla="*/ 58 h 63"/>
                <a:gd name="T4" fmla="*/ 76 w 136"/>
                <a:gd name="T5" fmla="*/ 45 h 63"/>
                <a:gd name="T6" fmla="*/ 55 w 136"/>
                <a:gd name="T7" fmla="*/ 41 h 63"/>
                <a:gd name="T8" fmla="*/ 24 w 136"/>
                <a:gd name="T9" fmla="*/ 19 h 63"/>
                <a:gd name="T10" fmla="*/ 9 w 136"/>
                <a:gd name="T11" fmla="*/ 45 h 63"/>
                <a:gd name="T12" fmla="*/ 4 w 136"/>
                <a:gd name="T13" fmla="*/ 46 h 63"/>
                <a:gd name="T14" fmla="*/ 0 w 136"/>
                <a:gd name="T15" fmla="*/ 42 h 63"/>
                <a:gd name="T16" fmla="*/ 4 w 136"/>
                <a:gd name="T17" fmla="*/ 19 h 63"/>
                <a:gd name="T18" fmla="*/ 11 w 136"/>
                <a:gd name="T19" fmla="*/ 14 h 63"/>
                <a:gd name="T20" fmla="*/ 28 w 136"/>
                <a:gd name="T21" fmla="*/ 3 h 63"/>
                <a:gd name="T22" fmla="*/ 47 w 136"/>
                <a:gd name="T23" fmla="*/ 7 h 63"/>
                <a:gd name="T24" fmla="*/ 54 w 136"/>
                <a:gd name="T25" fmla="*/ 7 h 63"/>
                <a:gd name="T26" fmla="*/ 64 w 136"/>
                <a:gd name="T27" fmla="*/ 0 h 63"/>
                <a:gd name="T28" fmla="*/ 78 w 136"/>
                <a:gd name="T29" fmla="*/ 0 h 63"/>
                <a:gd name="T30" fmla="*/ 92 w 136"/>
                <a:gd name="T31" fmla="*/ 19 h 63"/>
                <a:gd name="T32" fmla="*/ 110 w 136"/>
                <a:gd name="T33" fmla="*/ 20 h 63"/>
                <a:gd name="T34" fmla="*/ 117 w 136"/>
                <a:gd name="T35" fmla="*/ 24 h 63"/>
                <a:gd name="T36" fmla="*/ 122 w 136"/>
                <a:gd name="T37" fmla="*/ 38 h 63"/>
                <a:gd name="T38" fmla="*/ 128 w 136"/>
                <a:gd name="T39" fmla="*/ 48 h 63"/>
                <a:gd name="T40" fmla="*/ 135 w 136"/>
                <a:gd name="T41" fmla="*/ 62 h 6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36" h="63">
                  <a:moveTo>
                    <a:pt x="135" y="62"/>
                  </a:moveTo>
                  <a:lnTo>
                    <a:pt x="110" y="58"/>
                  </a:lnTo>
                  <a:lnTo>
                    <a:pt x="76" y="45"/>
                  </a:lnTo>
                  <a:lnTo>
                    <a:pt x="55" y="41"/>
                  </a:lnTo>
                  <a:lnTo>
                    <a:pt x="24" y="19"/>
                  </a:lnTo>
                  <a:lnTo>
                    <a:pt x="9" y="45"/>
                  </a:lnTo>
                  <a:lnTo>
                    <a:pt x="4" y="46"/>
                  </a:lnTo>
                  <a:lnTo>
                    <a:pt x="0" y="42"/>
                  </a:lnTo>
                  <a:lnTo>
                    <a:pt x="4" y="19"/>
                  </a:lnTo>
                  <a:lnTo>
                    <a:pt x="11" y="14"/>
                  </a:lnTo>
                  <a:lnTo>
                    <a:pt x="28" y="3"/>
                  </a:lnTo>
                  <a:lnTo>
                    <a:pt x="47" y="7"/>
                  </a:lnTo>
                  <a:lnTo>
                    <a:pt x="54" y="7"/>
                  </a:lnTo>
                  <a:lnTo>
                    <a:pt x="64" y="0"/>
                  </a:lnTo>
                  <a:lnTo>
                    <a:pt x="78" y="0"/>
                  </a:lnTo>
                  <a:lnTo>
                    <a:pt x="92" y="19"/>
                  </a:lnTo>
                  <a:lnTo>
                    <a:pt x="110" y="20"/>
                  </a:lnTo>
                  <a:lnTo>
                    <a:pt x="117" y="24"/>
                  </a:lnTo>
                  <a:lnTo>
                    <a:pt x="122" y="38"/>
                  </a:lnTo>
                  <a:lnTo>
                    <a:pt x="128" y="48"/>
                  </a:lnTo>
                  <a:lnTo>
                    <a:pt x="135" y="62"/>
                  </a:lnTo>
                </a:path>
              </a:pathLst>
            </a:custGeom>
            <a:solidFill>
              <a:srgbClr val="FF6600"/>
            </a:solidFill>
            <a:ln>
              <a:noFill/>
            </a:ln>
            <a:effectLst>
              <a:outerShdw dist="35921" dir="2700000" algn="ctr" rotWithShape="0">
                <a:schemeClr val="bg2"/>
              </a:outerShdw>
            </a:effectLst>
            <a:extLst>
              <a:ext uri="{91240B29-F687-4F45-9708-019B960494DF}">
                <a14:hiddenLine xmlns:a14="http://schemas.microsoft.com/office/drawing/2010/main" w="12700" cap="rnd">
                  <a:solidFill>
                    <a:schemeClr val="tx1"/>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FFCC66"/>
                </a:solidFill>
                <a:effectLst/>
                <a:uLnTx/>
                <a:uFillTx/>
                <a:latin typeface="Times New Roman" panose="02020603050405020304" pitchFamily="18" charset="0"/>
                <a:ea typeface="+mn-ea"/>
                <a:cs typeface="+mn-cs"/>
              </a:endParaRPr>
            </a:p>
          </p:txBody>
        </p:sp>
        <p:sp>
          <p:nvSpPr>
            <p:cNvPr id="7235" name="Freeform 53"/>
            <p:cNvSpPr>
              <a:spLocks/>
            </p:cNvSpPr>
            <p:nvPr/>
          </p:nvSpPr>
          <p:spPr bwMode="ltGray">
            <a:xfrm>
              <a:off x="4894263" y="2581969"/>
              <a:ext cx="33338" cy="25741"/>
            </a:xfrm>
            <a:custGeom>
              <a:avLst/>
              <a:gdLst>
                <a:gd name="T0" fmla="*/ 14 w 21"/>
                <a:gd name="T1" fmla="*/ 0 h 17"/>
                <a:gd name="T2" fmla="*/ 2 w 21"/>
                <a:gd name="T3" fmla="*/ 10 h 17"/>
                <a:gd name="T4" fmla="*/ 0 w 21"/>
                <a:gd name="T5" fmla="*/ 16 h 17"/>
                <a:gd name="T6" fmla="*/ 16 w 21"/>
                <a:gd name="T7" fmla="*/ 8 h 17"/>
                <a:gd name="T8" fmla="*/ 20 w 21"/>
                <a:gd name="T9" fmla="*/ 2 h 17"/>
                <a:gd name="T10" fmla="*/ 14 w 21"/>
                <a:gd name="T11" fmla="*/ 0 h 1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 h="17">
                  <a:moveTo>
                    <a:pt x="14" y="0"/>
                  </a:moveTo>
                  <a:lnTo>
                    <a:pt x="2" y="10"/>
                  </a:lnTo>
                  <a:lnTo>
                    <a:pt x="0" y="16"/>
                  </a:lnTo>
                  <a:lnTo>
                    <a:pt x="16" y="8"/>
                  </a:lnTo>
                  <a:lnTo>
                    <a:pt x="20" y="2"/>
                  </a:lnTo>
                  <a:lnTo>
                    <a:pt x="14" y="0"/>
                  </a:lnTo>
                </a:path>
              </a:pathLst>
            </a:custGeom>
            <a:solidFill>
              <a:srgbClr val="FF6600"/>
            </a:solidFill>
            <a:ln>
              <a:noFill/>
            </a:ln>
            <a:effectLst>
              <a:outerShdw dist="35921" dir="2700000" algn="ctr" rotWithShape="0">
                <a:schemeClr val="bg2"/>
              </a:outerShdw>
            </a:effectLst>
            <a:extLst>
              <a:ext uri="{91240B29-F687-4F45-9708-019B960494DF}">
                <a14:hiddenLine xmlns:a14="http://schemas.microsoft.com/office/drawing/2010/main" w="12700" cap="rnd">
                  <a:solidFill>
                    <a:schemeClr val="tx1"/>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FFCC66"/>
                </a:solidFill>
                <a:effectLst/>
                <a:uLnTx/>
                <a:uFillTx/>
                <a:latin typeface="Times New Roman" panose="02020603050405020304" pitchFamily="18" charset="0"/>
                <a:ea typeface="+mn-ea"/>
                <a:cs typeface="+mn-cs"/>
              </a:endParaRPr>
            </a:p>
          </p:txBody>
        </p:sp>
        <p:sp>
          <p:nvSpPr>
            <p:cNvPr id="7236" name="Freeform 54"/>
            <p:cNvSpPr>
              <a:spLocks/>
            </p:cNvSpPr>
            <p:nvPr/>
          </p:nvSpPr>
          <p:spPr bwMode="ltGray">
            <a:xfrm>
              <a:off x="457200" y="1926326"/>
              <a:ext cx="1557338" cy="1379425"/>
            </a:xfrm>
            <a:custGeom>
              <a:avLst/>
              <a:gdLst>
                <a:gd name="T0" fmla="*/ 973 w 981"/>
                <a:gd name="T1" fmla="*/ 82 h 911"/>
                <a:gd name="T2" fmla="*/ 912 w 981"/>
                <a:gd name="T3" fmla="*/ 38 h 911"/>
                <a:gd name="T4" fmla="*/ 854 w 981"/>
                <a:gd name="T5" fmla="*/ 16 h 911"/>
                <a:gd name="T6" fmla="*/ 808 w 981"/>
                <a:gd name="T7" fmla="*/ 7 h 911"/>
                <a:gd name="T8" fmla="*/ 761 w 981"/>
                <a:gd name="T9" fmla="*/ 41 h 911"/>
                <a:gd name="T10" fmla="*/ 729 w 981"/>
                <a:gd name="T11" fmla="*/ 82 h 911"/>
                <a:gd name="T12" fmla="*/ 746 w 981"/>
                <a:gd name="T13" fmla="*/ 122 h 911"/>
                <a:gd name="T14" fmla="*/ 810 w 981"/>
                <a:gd name="T15" fmla="*/ 94 h 911"/>
                <a:gd name="T16" fmla="*/ 817 w 981"/>
                <a:gd name="T17" fmla="*/ 106 h 911"/>
                <a:gd name="T18" fmla="*/ 836 w 981"/>
                <a:gd name="T19" fmla="*/ 143 h 911"/>
                <a:gd name="T20" fmla="*/ 891 w 981"/>
                <a:gd name="T21" fmla="*/ 180 h 911"/>
                <a:gd name="T22" fmla="*/ 948 w 981"/>
                <a:gd name="T23" fmla="*/ 205 h 911"/>
                <a:gd name="T24" fmla="*/ 932 w 981"/>
                <a:gd name="T25" fmla="*/ 224 h 911"/>
                <a:gd name="T26" fmla="*/ 873 w 981"/>
                <a:gd name="T27" fmla="*/ 206 h 911"/>
                <a:gd name="T28" fmla="*/ 817 w 981"/>
                <a:gd name="T29" fmla="*/ 172 h 911"/>
                <a:gd name="T30" fmla="*/ 743 w 981"/>
                <a:gd name="T31" fmla="*/ 147 h 911"/>
                <a:gd name="T32" fmla="*/ 703 w 981"/>
                <a:gd name="T33" fmla="*/ 160 h 911"/>
                <a:gd name="T34" fmla="*/ 713 w 981"/>
                <a:gd name="T35" fmla="*/ 151 h 911"/>
                <a:gd name="T36" fmla="*/ 652 w 981"/>
                <a:gd name="T37" fmla="*/ 164 h 911"/>
                <a:gd name="T38" fmla="*/ 588 w 981"/>
                <a:gd name="T39" fmla="*/ 151 h 911"/>
                <a:gd name="T40" fmla="*/ 562 w 981"/>
                <a:gd name="T41" fmla="*/ 160 h 911"/>
                <a:gd name="T42" fmla="*/ 499 w 981"/>
                <a:gd name="T43" fmla="*/ 160 h 911"/>
                <a:gd name="T44" fmla="*/ 464 w 981"/>
                <a:gd name="T45" fmla="*/ 145 h 911"/>
                <a:gd name="T46" fmla="*/ 366 w 981"/>
                <a:gd name="T47" fmla="*/ 134 h 911"/>
                <a:gd name="T48" fmla="*/ 295 w 981"/>
                <a:gd name="T49" fmla="*/ 111 h 911"/>
                <a:gd name="T50" fmla="*/ 210 w 981"/>
                <a:gd name="T51" fmla="*/ 124 h 911"/>
                <a:gd name="T52" fmla="*/ 154 w 981"/>
                <a:gd name="T53" fmla="*/ 160 h 911"/>
                <a:gd name="T54" fmla="*/ 182 w 981"/>
                <a:gd name="T55" fmla="*/ 185 h 911"/>
                <a:gd name="T56" fmla="*/ 234 w 981"/>
                <a:gd name="T57" fmla="*/ 205 h 911"/>
                <a:gd name="T58" fmla="*/ 187 w 981"/>
                <a:gd name="T59" fmla="*/ 244 h 911"/>
                <a:gd name="T60" fmla="*/ 117 w 981"/>
                <a:gd name="T61" fmla="*/ 235 h 911"/>
                <a:gd name="T62" fmla="*/ 96 w 981"/>
                <a:gd name="T63" fmla="*/ 274 h 911"/>
                <a:gd name="T64" fmla="*/ 129 w 981"/>
                <a:gd name="T65" fmla="*/ 294 h 911"/>
                <a:gd name="T66" fmla="*/ 144 w 981"/>
                <a:gd name="T67" fmla="*/ 320 h 911"/>
                <a:gd name="T68" fmla="*/ 199 w 981"/>
                <a:gd name="T69" fmla="*/ 311 h 911"/>
                <a:gd name="T70" fmla="*/ 177 w 981"/>
                <a:gd name="T71" fmla="*/ 356 h 911"/>
                <a:gd name="T72" fmla="*/ 92 w 981"/>
                <a:gd name="T73" fmla="*/ 365 h 911"/>
                <a:gd name="T74" fmla="*/ 34 w 981"/>
                <a:gd name="T75" fmla="*/ 418 h 911"/>
                <a:gd name="T76" fmla="*/ 77 w 981"/>
                <a:gd name="T77" fmla="*/ 446 h 911"/>
                <a:gd name="T78" fmla="*/ 41 w 981"/>
                <a:gd name="T79" fmla="*/ 475 h 911"/>
                <a:gd name="T80" fmla="*/ 64 w 981"/>
                <a:gd name="T81" fmla="*/ 533 h 911"/>
                <a:gd name="T82" fmla="*/ 130 w 981"/>
                <a:gd name="T83" fmla="*/ 539 h 911"/>
                <a:gd name="T84" fmla="*/ 173 w 981"/>
                <a:gd name="T85" fmla="*/ 533 h 911"/>
                <a:gd name="T86" fmla="*/ 113 w 981"/>
                <a:gd name="T87" fmla="*/ 610 h 911"/>
                <a:gd name="T88" fmla="*/ 69 w 981"/>
                <a:gd name="T89" fmla="*/ 653 h 911"/>
                <a:gd name="T90" fmla="*/ 2 w 981"/>
                <a:gd name="T91" fmla="*/ 734 h 911"/>
                <a:gd name="T92" fmla="*/ 7 w 981"/>
                <a:gd name="T93" fmla="*/ 736 h 911"/>
                <a:gd name="T94" fmla="*/ 96 w 981"/>
                <a:gd name="T95" fmla="*/ 683 h 911"/>
                <a:gd name="T96" fmla="*/ 171 w 981"/>
                <a:gd name="T97" fmla="*/ 632 h 911"/>
                <a:gd name="T98" fmla="*/ 218 w 981"/>
                <a:gd name="T99" fmla="*/ 565 h 911"/>
                <a:gd name="T100" fmla="*/ 291 w 981"/>
                <a:gd name="T101" fmla="*/ 529 h 911"/>
                <a:gd name="T102" fmla="*/ 241 w 981"/>
                <a:gd name="T103" fmla="*/ 596 h 911"/>
                <a:gd name="T104" fmla="*/ 280 w 981"/>
                <a:gd name="T105" fmla="*/ 604 h 911"/>
                <a:gd name="T106" fmla="*/ 333 w 981"/>
                <a:gd name="T107" fmla="*/ 532 h 911"/>
                <a:gd name="T108" fmla="*/ 351 w 981"/>
                <a:gd name="T109" fmla="*/ 470 h 911"/>
                <a:gd name="T110" fmla="*/ 437 w 981"/>
                <a:gd name="T111" fmla="*/ 465 h 911"/>
                <a:gd name="T112" fmla="*/ 468 w 981"/>
                <a:gd name="T113" fmla="*/ 523 h 911"/>
                <a:gd name="T114" fmla="*/ 513 w 981"/>
                <a:gd name="T115" fmla="*/ 532 h 911"/>
                <a:gd name="T116" fmla="*/ 537 w 981"/>
                <a:gd name="T117" fmla="*/ 572 h 911"/>
                <a:gd name="T118" fmla="*/ 564 w 981"/>
                <a:gd name="T119" fmla="*/ 632 h 911"/>
                <a:gd name="T120" fmla="*/ 595 w 981"/>
                <a:gd name="T121" fmla="*/ 671 h 91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981" h="911">
                  <a:moveTo>
                    <a:pt x="980" y="85"/>
                  </a:moveTo>
                  <a:lnTo>
                    <a:pt x="976" y="85"/>
                  </a:lnTo>
                  <a:lnTo>
                    <a:pt x="973" y="82"/>
                  </a:lnTo>
                  <a:lnTo>
                    <a:pt x="966" y="58"/>
                  </a:lnTo>
                  <a:lnTo>
                    <a:pt x="944" y="55"/>
                  </a:lnTo>
                  <a:lnTo>
                    <a:pt x="912" y="38"/>
                  </a:lnTo>
                  <a:lnTo>
                    <a:pt x="905" y="28"/>
                  </a:lnTo>
                  <a:lnTo>
                    <a:pt x="884" y="20"/>
                  </a:lnTo>
                  <a:lnTo>
                    <a:pt x="854" y="16"/>
                  </a:lnTo>
                  <a:lnTo>
                    <a:pt x="849" y="16"/>
                  </a:lnTo>
                  <a:lnTo>
                    <a:pt x="828" y="0"/>
                  </a:lnTo>
                  <a:lnTo>
                    <a:pt x="808" y="7"/>
                  </a:lnTo>
                  <a:lnTo>
                    <a:pt x="784" y="7"/>
                  </a:lnTo>
                  <a:lnTo>
                    <a:pt x="765" y="13"/>
                  </a:lnTo>
                  <a:lnTo>
                    <a:pt x="761" y="41"/>
                  </a:lnTo>
                  <a:lnTo>
                    <a:pt x="739" y="58"/>
                  </a:lnTo>
                  <a:lnTo>
                    <a:pt x="732" y="67"/>
                  </a:lnTo>
                  <a:lnTo>
                    <a:pt x="729" y="82"/>
                  </a:lnTo>
                  <a:lnTo>
                    <a:pt x="744" y="99"/>
                  </a:lnTo>
                  <a:lnTo>
                    <a:pt x="743" y="118"/>
                  </a:lnTo>
                  <a:lnTo>
                    <a:pt x="746" y="122"/>
                  </a:lnTo>
                  <a:lnTo>
                    <a:pt x="767" y="118"/>
                  </a:lnTo>
                  <a:lnTo>
                    <a:pt x="794" y="115"/>
                  </a:lnTo>
                  <a:lnTo>
                    <a:pt x="810" y="94"/>
                  </a:lnTo>
                  <a:lnTo>
                    <a:pt x="813" y="91"/>
                  </a:lnTo>
                  <a:lnTo>
                    <a:pt x="819" y="92"/>
                  </a:lnTo>
                  <a:lnTo>
                    <a:pt x="817" y="106"/>
                  </a:lnTo>
                  <a:lnTo>
                    <a:pt x="821" y="124"/>
                  </a:lnTo>
                  <a:lnTo>
                    <a:pt x="850" y="129"/>
                  </a:lnTo>
                  <a:lnTo>
                    <a:pt x="836" y="143"/>
                  </a:lnTo>
                  <a:lnTo>
                    <a:pt x="846" y="163"/>
                  </a:lnTo>
                  <a:lnTo>
                    <a:pt x="849" y="166"/>
                  </a:lnTo>
                  <a:lnTo>
                    <a:pt x="891" y="180"/>
                  </a:lnTo>
                  <a:lnTo>
                    <a:pt x="895" y="196"/>
                  </a:lnTo>
                  <a:lnTo>
                    <a:pt x="912" y="187"/>
                  </a:lnTo>
                  <a:lnTo>
                    <a:pt x="948" y="205"/>
                  </a:lnTo>
                  <a:lnTo>
                    <a:pt x="950" y="217"/>
                  </a:lnTo>
                  <a:lnTo>
                    <a:pt x="944" y="224"/>
                  </a:lnTo>
                  <a:lnTo>
                    <a:pt x="932" y="224"/>
                  </a:lnTo>
                  <a:lnTo>
                    <a:pt x="910" y="213"/>
                  </a:lnTo>
                  <a:lnTo>
                    <a:pt x="886" y="206"/>
                  </a:lnTo>
                  <a:lnTo>
                    <a:pt x="873" y="206"/>
                  </a:lnTo>
                  <a:lnTo>
                    <a:pt x="850" y="185"/>
                  </a:lnTo>
                  <a:lnTo>
                    <a:pt x="849" y="185"/>
                  </a:lnTo>
                  <a:lnTo>
                    <a:pt x="817" y="172"/>
                  </a:lnTo>
                  <a:lnTo>
                    <a:pt x="787" y="171"/>
                  </a:lnTo>
                  <a:lnTo>
                    <a:pt x="761" y="147"/>
                  </a:lnTo>
                  <a:lnTo>
                    <a:pt x="743" y="147"/>
                  </a:lnTo>
                  <a:lnTo>
                    <a:pt x="732" y="166"/>
                  </a:lnTo>
                  <a:lnTo>
                    <a:pt x="708" y="169"/>
                  </a:lnTo>
                  <a:lnTo>
                    <a:pt x="703" y="160"/>
                  </a:lnTo>
                  <a:lnTo>
                    <a:pt x="710" y="160"/>
                  </a:lnTo>
                  <a:lnTo>
                    <a:pt x="713" y="155"/>
                  </a:lnTo>
                  <a:lnTo>
                    <a:pt x="713" y="151"/>
                  </a:lnTo>
                  <a:lnTo>
                    <a:pt x="699" y="134"/>
                  </a:lnTo>
                  <a:lnTo>
                    <a:pt x="680" y="139"/>
                  </a:lnTo>
                  <a:lnTo>
                    <a:pt x="652" y="164"/>
                  </a:lnTo>
                  <a:lnTo>
                    <a:pt x="622" y="163"/>
                  </a:lnTo>
                  <a:lnTo>
                    <a:pt x="595" y="155"/>
                  </a:lnTo>
                  <a:lnTo>
                    <a:pt x="588" y="151"/>
                  </a:lnTo>
                  <a:lnTo>
                    <a:pt x="581" y="171"/>
                  </a:lnTo>
                  <a:lnTo>
                    <a:pt x="576" y="175"/>
                  </a:lnTo>
                  <a:lnTo>
                    <a:pt x="562" y="160"/>
                  </a:lnTo>
                  <a:lnTo>
                    <a:pt x="544" y="163"/>
                  </a:lnTo>
                  <a:lnTo>
                    <a:pt x="521" y="163"/>
                  </a:lnTo>
                  <a:lnTo>
                    <a:pt x="499" y="160"/>
                  </a:lnTo>
                  <a:lnTo>
                    <a:pt x="495" y="151"/>
                  </a:lnTo>
                  <a:lnTo>
                    <a:pt x="491" y="146"/>
                  </a:lnTo>
                  <a:lnTo>
                    <a:pt x="464" y="145"/>
                  </a:lnTo>
                  <a:lnTo>
                    <a:pt x="437" y="135"/>
                  </a:lnTo>
                  <a:lnTo>
                    <a:pt x="403" y="131"/>
                  </a:lnTo>
                  <a:lnTo>
                    <a:pt x="366" y="134"/>
                  </a:lnTo>
                  <a:lnTo>
                    <a:pt x="358" y="137"/>
                  </a:lnTo>
                  <a:lnTo>
                    <a:pt x="339" y="118"/>
                  </a:lnTo>
                  <a:lnTo>
                    <a:pt x="295" y="111"/>
                  </a:lnTo>
                  <a:lnTo>
                    <a:pt x="254" y="111"/>
                  </a:lnTo>
                  <a:lnTo>
                    <a:pt x="233" y="115"/>
                  </a:lnTo>
                  <a:lnTo>
                    <a:pt x="210" y="124"/>
                  </a:lnTo>
                  <a:lnTo>
                    <a:pt x="185" y="134"/>
                  </a:lnTo>
                  <a:lnTo>
                    <a:pt x="163" y="143"/>
                  </a:lnTo>
                  <a:lnTo>
                    <a:pt x="154" y="160"/>
                  </a:lnTo>
                  <a:lnTo>
                    <a:pt x="160" y="182"/>
                  </a:lnTo>
                  <a:lnTo>
                    <a:pt x="171" y="190"/>
                  </a:lnTo>
                  <a:lnTo>
                    <a:pt x="182" y="185"/>
                  </a:lnTo>
                  <a:lnTo>
                    <a:pt x="201" y="185"/>
                  </a:lnTo>
                  <a:lnTo>
                    <a:pt x="224" y="196"/>
                  </a:lnTo>
                  <a:lnTo>
                    <a:pt x="234" y="205"/>
                  </a:lnTo>
                  <a:lnTo>
                    <a:pt x="210" y="211"/>
                  </a:lnTo>
                  <a:lnTo>
                    <a:pt x="204" y="233"/>
                  </a:lnTo>
                  <a:lnTo>
                    <a:pt x="187" y="244"/>
                  </a:lnTo>
                  <a:lnTo>
                    <a:pt x="168" y="226"/>
                  </a:lnTo>
                  <a:lnTo>
                    <a:pt x="138" y="221"/>
                  </a:lnTo>
                  <a:lnTo>
                    <a:pt x="117" y="235"/>
                  </a:lnTo>
                  <a:lnTo>
                    <a:pt x="107" y="247"/>
                  </a:lnTo>
                  <a:lnTo>
                    <a:pt x="102" y="257"/>
                  </a:lnTo>
                  <a:lnTo>
                    <a:pt x="96" y="274"/>
                  </a:lnTo>
                  <a:lnTo>
                    <a:pt x="99" y="283"/>
                  </a:lnTo>
                  <a:lnTo>
                    <a:pt x="122" y="286"/>
                  </a:lnTo>
                  <a:lnTo>
                    <a:pt x="129" y="294"/>
                  </a:lnTo>
                  <a:lnTo>
                    <a:pt x="111" y="320"/>
                  </a:lnTo>
                  <a:lnTo>
                    <a:pt x="119" y="327"/>
                  </a:lnTo>
                  <a:lnTo>
                    <a:pt x="144" y="320"/>
                  </a:lnTo>
                  <a:lnTo>
                    <a:pt x="166" y="323"/>
                  </a:lnTo>
                  <a:lnTo>
                    <a:pt x="188" y="315"/>
                  </a:lnTo>
                  <a:lnTo>
                    <a:pt x="199" y="311"/>
                  </a:lnTo>
                  <a:lnTo>
                    <a:pt x="203" y="315"/>
                  </a:lnTo>
                  <a:lnTo>
                    <a:pt x="192" y="343"/>
                  </a:lnTo>
                  <a:lnTo>
                    <a:pt x="177" y="356"/>
                  </a:lnTo>
                  <a:lnTo>
                    <a:pt x="151" y="356"/>
                  </a:lnTo>
                  <a:lnTo>
                    <a:pt x="125" y="355"/>
                  </a:lnTo>
                  <a:lnTo>
                    <a:pt x="92" y="365"/>
                  </a:lnTo>
                  <a:lnTo>
                    <a:pt x="79" y="385"/>
                  </a:lnTo>
                  <a:lnTo>
                    <a:pt x="45" y="399"/>
                  </a:lnTo>
                  <a:lnTo>
                    <a:pt x="34" y="418"/>
                  </a:lnTo>
                  <a:lnTo>
                    <a:pt x="47" y="429"/>
                  </a:lnTo>
                  <a:lnTo>
                    <a:pt x="71" y="435"/>
                  </a:lnTo>
                  <a:lnTo>
                    <a:pt x="77" y="446"/>
                  </a:lnTo>
                  <a:lnTo>
                    <a:pt x="76" y="447"/>
                  </a:lnTo>
                  <a:lnTo>
                    <a:pt x="36" y="454"/>
                  </a:lnTo>
                  <a:lnTo>
                    <a:pt x="41" y="475"/>
                  </a:lnTo>
                  <a:lnTo>
                    <a:pt x="36" y="501"/>
                  </a:lnTo>
                  <a:lnTo>
                    <a:pt x="66" y="511"/>
                  </a:lnTo>
                  <a:lnTo>
                    <a:pt x="64" y="533"/>
                  </a:lnTo>
                  <a:lnTo>
                    <a:pt x="83" y="554"/>
                  </a:lnTo>
                  <a:lnTo>
                    <a:pt x="100" y="551"/>
                  </a:lnTo>
                  <a:lnTo>
                    <a:pt x="130" y="539"/>
                  </a:lnTo>
                  <a:lnTo>
                    <a:pt x="151" y="532"/>
                  </a:lnTo>
                  <a:lnTo>
                    <a:pt x="158" y="532"/>
                  </a:lnTo>
                  <a:lnTo>
                    <a:pt x="173" y="533"/>
                  </a:lnTo>
                  <a:lnTo>
                    <a:pt x="156" y="561"/>
                  </a:lnTo>
                  <a:lnTo>
                    <a:pt x="135" y="588"/>
                  </a:lnTo>
                  <a:lnTo>
                    <a:pt x="113" y="610"/>
                  </a:lnTo>
                  <a:lnTo>
                    <a:pt x="96" y="637"/>
                  </a:lnTo>
                  <a:lnTo>
                    <a:pt x="92" y="641"/>
                  </a:lnTo>
                  <a:lnTo>
                    <a:pt x="69" y="653"/>
                  </a:lnTo>
                  <a:lnTo>
                    <a:pt x="45" y="683"/>
                  </a:lnTo>
                  <a:lnTo>
                    <a:pt x="23" y="695"/>
                  </a:lnTo>
                  <a:lnTo>
                    <a:pt x="2" y="734"/>
                  </a:lnTo>
                  <a:lnTo>
                    <a:pt x="0" y="731"/>
                  </a:lnTo>
                  <a:lnTo>
                    <a:pt x="3" y="736"/>
                  </a:lnTo>
                  <a:lnTo>
                    <a:pt x="7" y="736"/>
                  </a:lnTo>
                  <a:lnTo>
                    <a:pt x="29" y="728"/>
                  </a:lnTo>
                  <a:lnTo>
                    <a:pt x="73" y="704"/>
                  </a:lnTo>
                  <a:lnTo>
                    <a:pt x="96" y="683"/>
                  </a:lnTo>
                  <a:lnTo>
                    <a:pt x="122" y="668"/>
                  </a:lnTo>
                  <a:lnTo>
                    <a:pt x="149" y="648"/>
                  </a:lnTo>
                  <a:lnTo>
                    <a:pt x="171" y="632"/>
                  </a:lnTo>
                  <a:lnTo>
                    <a:pt x="190" y="596"/>
                  </a:lnTo>
                  <a:lnTo>
                    <a:pt x="205" y="572"/>
                  </a:lnTo>
                  <a:lnTo>
                    <a:pt x="218" y="565"/>
                  </a:lnTo>
                  <a:lnTo>
                    <a:pt x="241" y="544"/>
                  </a:lnTo>
                  <a:lnTo>
                    <a:pt x="276" y="515"/>
                  </a:lnTo>
                  <a:lnTo>
                    <a:pt x="291" y="529"/>
                  </a:lnTo>
                  <a:lnTo>
                    <a:pt x="278" y="535"/>
                  </a:lnTo>
                  <a:lnTo>
                    <a:pt x="251" y="568"/>
                  </a:lnTo>
                  <a:lnTo>
                    <a:pt x="241" y="596"/>
                  </a:lnTo>
                  <a:lnTo>
                    <a:pt x="240" y="622"/>
                  </a:lnTo>
                  <a:lnTo>
                    <a:pt x="242" y="622"/>
                  </a:lnTo>
                  <a:lnTo>
                    <a:pt x="280" y="604"/>
                  </a:lnTo>
                  <a:lnTo>
                    <a:pt x="289" y="587"/>
                  </a:lnTo>
                  <a:lnTo>
                    <a:pt x="311" y="555"/>
                  </a:lnTo>
                  <a:lnTo>
                    <a:pt x="333" y="532"/>
                  </a:lnTo>
                  <a:lnTo>
                    <a:pt x="356" y="515"/>
                  </a:lnTo>
                  <a:lnTo>
                    <a:pt x="353" y="494"/>
                  </a:lnTo>
                  <a:lnTo>
                    <a:pt x="351" y="470"/>
                  </a:lnTo>
                  <a:lnTo>
                    <a:pt x="357" y="459"/>
                  </a:lnTo>
                  <a:lnTo>
                    <a:pt x="413" y="455"/>
                  </a:lnTo>
                  <a:lnTo>
                    <a:pt x="437" y="465"/>
                  </a:lnTo>
                  <a:lnTo>
                    <a:pt x="459" y="490"/>
                  </a:lnTo>
                  <a:lnTo>
                    <a:pt x="459" y="511"/>
                  </a:lnTo>
                  <a:lnTo>
                    <a:pt x="468" y="523"/>
                  </a:lnTo>
                  <a:lnTo>
                    <a:pt x="490" y="521"/>
                  </a:lnTo>
                  <a:lnTo>
                    <a:pt x="510" y="526"/>
                  </a:lnTo>
                  <a:lnTo>
                    <a:pt x="513" y="532"/>
                  </a:lnTo>
                  <a:lnTo>
                    <a:pt x="522" y="535"/>
                  </a:lnTo>
                  <a:lnTo>
                    <a:pt x="531" y="561"/>
                  </a:lnTo>
                  <a:lnTo>
                    <a:pt x="537" y="572"/>
                  </a:lnTo>
                  <a:lnTo>
                    <a:pt x="550" y="608"/>
                  </a:lnTo>
                  <a:lnTo>
                    <a:pt x="558" y="611"/>
                  </a:lnTo>
                  <a:lnTo>
                    <a:pt x="564" y="632"/>
                  </a:lnTo>
                  <a:lnTo>
                    <a:pt x="593" y="671"/>
                  </a:lnTo>
                  <a:lnTo>
                    <a:pt x="595" y="669"/>
                  </a:lnTo>
                  <a:lnTo>
                    <a:pt x="595" y="671"/>
                  </a:lnTo>
                  <a:lnTo>
                    <a:pt x="975" y="910"/>
                  </a:lnTo>
                  <a:lnTo>
                    <a:pt x="980" y="85"/>
                  </a:lnTo>
                </a:path>
              </a:pathLst>
            </a:custGeom>
            <a:solidFill>
              <a:srgbClr val="FF6600"/>
            </a:solidFill>
            <a:ln>
              <a:noFill/>
            </a:ln>
            <a:effectLst>
              <a:outerShdw dist="35921" dir="2700000" algn="ctr" rotWithShape="0">
                <a:schemeClr val="bg2"/>
              </a:outerShdw>
            </a:effectLst>
            <a:extLst>
              <a:ext uri="{91240B29-F687-4F45-9708-019B960494DF}">
                <a14:hiddenLine xmlns:a14="http://schemas.microsoft.com/office/drawing/2010/main" w="12700" cap="rnd">
                  <a:solidFill>
                    <a:schemeClr val="tx1"/>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FFCC66"/>
                </a:solidFill>
                <a:effectLst/>
                <a:uLnTx/>
                <a:uFillTx/>
                <a:latin typeface="Times New Roman" panose="02020603050405020304" pitchFamily="18" charset="0"/>
                <a:ea typeface="+mn-ea"/>
                <a:cs typeface="+mn-cs"/>
              </a:endParaRPr>
            </a:p>
          </p:txBody>
        </p:sp>
        <p:sp>
          <p:nvSpPr>
            <p:cNvPr id="7237" name="Freeform 55"/>
            <p:cNvSpPr>
              <a:spLocks/>
            </p:cNvSpPr>
            <p:nvPr/>
          </p:nvSpPr>
          <p:spPr bwMode="ltGray">
            <a:xfrm>
              <a:off x="1992313" y="1965695"/>
              <a:ext cx="1101725" cy="1327943"/>
            </a:xfrm>
            <a:custGeom>
              <a:avLst/>
              <a:gdLst>
                <a:gd name="T0" fmla="*/ 12 w 694"/>
                <a:gd name="T1" fmla="*/ 24 h 877"/>
                <a:gd name="T2" fmla="*/ 70 w 694"/>
                <a:gd name="T3" fmla="*/ 0 h 877"/>
                <a:gd name="T4" fmla="*/ 53 w 694"/>
                <a:gd name="T5" fmla="*/ 70 h 877"/>
                <a:gd name="T6" fmla="*/ 85 w 694"/>
                <a:gd name="T7" fmla="*/ 90 h 877"/>
                <a:gd name="T8" fmla="*/ 83 w 694"/>
                <a:gd name="T9" fmla="*/ 133 h 877"/>
                <a:gd name="T10" fmla="*/ 57 w 694"/>
                <a:gd name="T11" fmla="*/ 162 h 877"/>
                <a:gd name="T12" fmla="*/ 105 w 694"/>
                <a:gd name="T13" fmla="*/ 166 h 877"/>
                <a:gd name="T14" fmla="*/ 105 w 694"/>
                <a:gd name="T15" fmla="*/ 154 h 877"/>
                <a:gd name="T16" fmla="*/ 105 w 694"/>
                <a:gd name="T17" fmla="*/ 129 h 877"/>
                <a:gd name="T18" fmla="*/ 149 w 694"/>
                <a:gd name="T19" fmla="*/ 129 h 877"/>
                <a:gd name="T20" fmla="*/ 169 w 694"/>
                <a:gd name="T21" fmla="*/ 131 h 877"/>
                <a:gd name="T22" fmla="*/ 167 w 694"/>
                <a:gd name="T23" fmla="*/ 70 h 877"/>
                <a:gd name="T24" fmla="*/ 205 w 694"/>
                <a:gd name="T25" fmla="*/ 72 h 877"/>
                <a:gd name="T26" fmla="*/ 235 w 694"/>
                <a:gd name="T27" fmla="*/ 137 h 877"/>
                <a:gd name="T28" fmla="*/ 265 w 694"/>
                <a:gd name="T29" fmla="*/ 148 h 877"/>
                <a:gd name="T30" fmla="*/ 268 w 694"/>
                <a:gd name="T31" fmla="*/ 178 h 877"/>
                <a:gd name="T32" fmla="*/ 301 w 694"/>
                <a:gd name="T33" fmla="*/ 148 h 877"/>
                <a:gd name="T34" fmla="*/ 331 w 694"/>
                <a:gd name="T35" fmla="*/ 127 h 877"/>
                <a:gd name="T36" fmla="*/ 360 w 694"/>
                <a:gd name="T37" fmla="*/ 160 h 877"/>
                <a:gd name="T38" fmla="*/ 334 w 694"/>
                <a:gd name="T39" fmla="*/ 215 h 877"/>
                <a:gd name="T40" fmla="*/ 293 w 694"/>
                <a:gd name="T41" fmla="*/ 239 h 877"/>
                <a:gd name="T42" fmla="*/ 249 w 694"/>
                <a:gd name="T43" fmla="*/ 272 h 877"/>
                <a:gd name="T44" fmla="*/ 172 w 694"/>
                <a:gd name="T45" fmla="*/ 338 h 877"/>
                <a:gd name="T46" fmla="*/ 123 w 694"/>
                <a:gd name="T47" fmla="*/ 415 h 877"/>
                <a:gd name="T48" fmla="*/ 142 w 694"/>
                <a:gd name="T49" fmla="*/ 439 h 877"/>
                <a:gd name="T50" fmla="*/ 187 w 694"/>
                <a:gd name="T51" fmla="*/ 489 h 877"/>
                <a:gd name="T52" fmla="*/ 232 w 694"/>
                <a:gd name="T53" fmla="*/ 519 h 877"/>
                <a:gd name="T54" fmla="*/ 279 w 694"/>
                <a:gd name="T55" fmla="*/ 521 h 877"/>
                <a:gd name="T56" fmla="*/ 284 w 694"/>
                <a:gd name="T57" fmla="*/ 576 h 877"/>
                <a:gd name="T58" fmla="*/ 309 w 694"/>
                <a:gd name="T59" fmla="*/ 607 h 877"/>
                <a:gd name="T60" fmla="*/ 312 w 694"/>
                <a:gd name="T61" fmla="*/ 541 h 877"/>
                <a:gd name="T62" fmla="*/ 358 w 694"/>
                <a:gd name="T63" fmla="*/ 510 h 877"/>
                <a:gd name="T64" fmla="*/ 353 w 694"/>
                <a:gd name="T65" fmla="*/ 428 h 877"/>
                <a:gd name="T66" fmla="*/ 364 w 694"/>
                <a:gd name="T67" fmla="*/ 346 h 877"/>
                <a:gd name="T68" fmla="*/ 397 w 694"/>
                <a:gd name="T69" fmla="*/ 330 h 877"/>
                <a:gd name="T70" fmla="*/ 456 w 694"/>
                <a:gd name="T71" fmla="*/ 357 h 877"/>
                <a:gd name="T72" fmla="*/ 482 w 694"/>
                <a:gd name="T73" fmla="*/ 412 h 877"/>
                <a:gd name="T74" fmla="*/ 482 w 694"/>
                <a:gd name="T75" fmla="*/ 431 h 877"/>
                <a:gd name="T76" fmla="*/ 549 w 694"/>
                <a:gd name="T77" fmla="*/ 387 h 877"/>
                <a:gd name="T78" fmla="*/ 587 w 694"/>
                <a:gd name="T79" fmla="*/ 436 h 877"/>
                <a:gd name="T80" fmla="*/ 587 w 694"/>
                <a:gd name="T81" fmla="*/ 500 h 877"/>
                <a:gd name="T82" fmla="*/ 634 w 694"/>
                <a:gd name="T83" fmla="*/ 534 h 877"/>
                <a:gd name="T84" fmla="*/ 660 w 694"/>
                <a:gd name="T85" fmla="*/ 610 h 877"/>
                <a:gd name="T86" fmla="*/ 690 w 694"/>
                <a:gd name="T87" fmla="*/ 685 h 877"/>
                <a:gd name="T88" fmla="*/ 675 w 694"/>
                <a:gd name="T89" fmla="*/ 746 h 877"/>
                <a:gd name="T90" fmla="*/ 658 w 694"/>
                <a:gd name="T91" fmla="*/ 746 h 877"/>
                <a:gd name="T92" fmla="*/ 633 w 694"/>
                <a:gd name="T93" fmla="*/ 732 h 877"/>
                <a:gd name="T94" fmla="*/ 591 w 694"/>
                <a:gd name="T95" fmla="*/ 749 h 877"/>
                <a:gd name="T96" fmla="*/ 568 w 694"/>
                <a:gd name="T97" fmla="*/ 737 h 877"/>
                <a:gd name="T98" fmla="*/ 615 w 694"/>
                <a:gd name="T99" fmla="*/ 672 h 877"/>
                <a:gd name="T100" fmla="*/ 630 w 694"/>
                <a:gd name="T101" fmla="*/ 639 h 877"/>
                <a:gd name="T102" fmla="*/ 622 w 694"/>
                <a:gd name="T103" fmla="*/ 636 h 877"/>
                <a:gd name="T104" fmla="*/ 559 w 694"/>
                <a:gd name="T105" fmla="*/ 650 h 877"/>
                <a:gd name="T106" fmla="*/ 6 w 694"/>
                <a:gd name="T107" fmla="*/ 51 h 87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694" h="877">
                  <a:moveTo>
                    <a:pt x="6" y="51"/>
                  </a:moveTo>
                  <a:lnTo>
                    <a:pt x="9" y="48"/>
                  </a:lnTo>
                  <a:lnTo>
                    <a:pt x="12" y="24"/>
                  </a:lnTo>
                  <a:lnTo>
                    <a:pt x="16" y="13"/>
                  </a:lnTo>
                  <a:lnTo>
                    <a:pt x="31" y="15"/>
                  </a:lnTo>
                  <a:lnTo>
                    <a:pt x="70" y="0"/>
                  </a:lnTo>
                  <a:lnTo>
                    <a:pt x="73" y="15"/>
                  </a:lnTo>
                  <a:lnTo>
                    <a:pt x="53" y="48"/>
                  </a:lnTo>
                  <a:lnTo>
                    <a:pt x="53" y="70"/>
                  </a:lnTo>
                  <a:lnTo>
                    <a:pt x="57" y="93"/>
                  </a:lnTo>
                  <a:lnTo>
                    <a:pt x="64" y="96"/>
                  </a:lnTo>
                  <a:lnTo>
                    <a:pt x="85" y="90"/>
                  </a:lnTo>
                  <a:lnTo>
                    <a:pt x="89" y="96"/>
                  </a:lnTo>
                  <a:lnTo>
                    <a:pt x="94" y="117"/>
                  </a:lnTo>
                  <a:lnTo>
                    <a:pt x="83" y="133"/>
                  </a:lnTo>
                  <a:lnTo>
                    <a:pt x="71" y="148"/>
                  </a:lnTo>
                  <a:lnTo>
                    <a:pt x="57" y="154"/>
                  </a:lnTo>
                  <a:lnTo>
                    <a:pt x="57" y="162"/>
                  </a:lnTo>
                  <a:lnTo>
                    <a:pt x="61" y="166"/>
                  </a:lnTo>
                  <a:lnTo>
                    <a:pt x="76" y="162"/>
                  </a:lnTo>
                  <a:lnTo>
                    <a:pt x="105" y="166"/>
                  </a:lnTo>
                  <a:lnTo>
                    <a:pt x="108" y="162"/>
                  </a:lnTo>
                  <a:lnTo>
                    <a:pt x="108" y="158"/>
                  </a:lnTo>
                  <a:lnTo>
                    <a:pt x="105" y="154"/>
                  </a:lnTo>
                  <a:lnTo>
                    <a:pt x="86" y="146"/>
                  </a:lnTo>
                  <a:lnTo>
                    <a:pt x="89" y="137"/>
                  </a:lnTo>
                  <a:lnTo>
                    <a:pt x="105" y="129"/>
                  </a:lnTo>
                  <a:lnTo>
                    <a:pt x="123" y="129"/>
                  </a:lnTo>
                  <a:lnTo>
                    <a:pt x="142" y="121"/>
                  </a:lnTo>
                  <a:lnTo>
                    <a:pt x="149" y="129"/>
                  </a:lnTo>
                  <a:lnTo>
                    <a:pt x="169" y="144"/>
                  </a:lnTo>
                  <a:lnTo>
                    <a:pt x="179" y="138"/>
                  </a:lnTo>
                  <a:lnTo>
                    <a:pt x="169" y="131"/>
                  </a:lnTo>
                  <a:lnTo>
                    <a:pt x="158" y="106"/>
                  </a:lnTo>
                  <a:lnTo>
                    <a:pt x="161" y="84"/>
                  </a:lnTo>
                  <a:lnTo>
                    <a:pt x="167" y="70"/>
                  </a:lnTo>
                  <a:lnTo>
                    <a:pt x="190" y="55"/>
                  </a:lnTo>
                  <a:lnTo>
                    <a:pt x="197" y="56"/>
                  </a:lnTo>
                  <a:lnTo>
                    <a:pt x="205" y="72"/>
                  </a:lnTo>
                  <a:lnTo>
                    <a:pt x="219" y="96"/>
                  </a:lnTo>
                  <a:lnTo>
                    <a:pt x="230" y="133"/>
                  </a:lnTo>
                  <a:lnTo>
                    <a:pt x="235" y="137"/>
                  </a:lnTo>
                  <a:lnTo>
                    <a:pt x="251" y="131"/>
                  </a:lnTo>
                  <a:lnTo>
                    <a:pt x="262" y="134"/>
                  </a:lnTo>
                  <a:lnTo>
                    <a:pt x="265" y="148"/>
                  </a:lnTo>
                  <a:lnTo>
                    <a:pt x="256" y="165"/>
                  </a:lnTo>
                  <a:lnTo>
                    <a:pt x="257" y="174"/>
                  </a:lnTo>
                  <a:lnTo>
                    <a:pt x="268" y="178"/>
                  </a:lnTo>
                  <a:lnTo>
                    <a:pt x="279" y="167"/>
                  </a:lnTo>
                  <a:lnTo>
                    <a:pt x="288" y="152"/>
                  </a:lnTo>
                  <a:lnTo>
                    <a:pt x="301" y="148"/>
                  </a:lnTo>
                  <a:lnTo>
                    <a:pt x="295" y="136"/>
                  </a:lnTo>
                  <a:lnTo>
                    <a:pt x="301" y="129"/>
                  </a:lnTo>
                  <a:lnTo>
                    <a:pt x="331" y="127"/>
                  </a:lnTo>
                  <a:lnTo>
                    <a:pt x="353" y="132"/>
                  </a:lnTo>
                  <a:lnTo>
                    <a:pt x="363" y="148"/>
                  </a:lnTo>
                  <a:lnTo>
                    <a:pt x="360" y="160"/>
                  </a:lnTo>
                  <a:lnTo>
                    <a:pt x="345" y="172"/>
                  </a:lnTo>
                  <a:lnTo>
                    <a:pt x="343" y="199"/>
                  </a:lnTo>
                  <a:lnTo>
                    <a:pt x="334" y="215"/>
                  </a:lnTo>
                  <a:lnTo>
                    <a:pt x="301" y="219"/>
                  </a:lnTo>
                  <a:lnTo>
                    <a:pt x="290" y="234"/>
                  </a:lnTo>
                  <a:lnTo>
                    <a:pt x="293" y="239"/>
                  </a:lnTo>
                  <a:lnTo>
                    <a:pt x="268" y="249"/>
                  </a:lnTo>
                  <a:lnTo>
                    <a:pt x="260" y="249"/>
                  </a:lnTo>
                  <a:lnTo>
                    <a:pt x="249" y="272"/>
                  </a:lnTo>
                  <a:lnTo>
                    <a:pt x="234" y="285"/>
                  </a:lnTo>
                  <a:lnTo>
                    <a:pt x="212" y="301"/>
                  </a:lnTo>
                  <a:lnTo>
                    <a:pt x="172" y="338"/>
                  </a:lnTo>
                  <a:lnTo>
                    <a:pt x="149" y="366"/>
                  </a:lnTo>
                  <a:lnTo>
                    <a:pt x="130" y="391"/>
                  </a:lnTo>
                  <a:lnTo>
                    <a:pt x="123" y="415"/>
                  </a:lnTo>
                  <a:lnTo>
                    <a:pt x="130" y="428"/>
                  </a:lnTo>
                  <a:lnTo>
                    <a:pt x="137" y="433"/>
                  </a:lnTo>
                  <a:lnTo>
                    <a:pt x="142" y="439"/>
                  </a:lnTo>
                  <a:lnTo>
                    <a:pt x="140" y="459"/>
                  </a:lnTo>
                  <a:lnTo>
                    <a:pt x="149" y="477"/>
                  </a:lnTo>
                  <a:lnTo>
                    <a:pt x="187" y="489"/>
                  </a:lnTo>
                  <a:lnTo>
                    <a:pt x="201" y="505"/>
                  </a:lnTo>
                  <a:lnTo>
                    <a:pt x="216" y="511"/>
                  </a:lnTo>
                  <a:lnTo>
                    <a:pt x="232" y="519"/>
                  </a:lnTo>
                  <a:lnTo>
                    <a:pt x="257" y="522"/>
                  </a:lnTo>
                  <a:lnTo>
                    <a:pt x="271" y="517"/>
                  </a:lnTo>
                  <a:lnTo>
                    <a:pt x="279" y="521"/>
                  </a:lnTo>
                  <a:lnTo>
                    <a:pt x="283" y="537"/>
                  </a:lnTo>
                  <a:lnTo>
                    <a:pt x="279" y="554"/>
                  </a:lnTo>
                  <a:lnTo>
                    <a:pt x="284" y="576"/>
                  </a:lnTo>
                  <a:lnTo>
                    <a:pt x="286" y="599"/>
                  </a:lnTo>
                  <a:lnTo>
                    <a:pt x="297" y="609"/>
                  </a:lnTo>
                  <a:lnTo>
                    <a:pt x="309" y="607"/>
                  </a:lnTo>
                  <a:lnTo>
                    <a:pt x="316" y="589"/>
                  </a:lnTo>
                  <a:lnTo>
                    <a:pt x="308" y="554"/>
                  </a:lnTo>
                  <a:lnTo>
                    <a:pt x="312" y="541"/>
                  </a:lnTo>
                  <a:lnTo>
                    <a:pt x="323" y="534"/>
                  </a:lnTo>
                  <a:lnTo>
                    <a:pt x="345" y="525"/>
                  </a:lnTo>
                  <a:lnTo>
                    <a:pt x="358" y="510"/>
                  </a:lnTo>
                  <a:lnTo>
                    <a:pt x="361" y="477"/>
                  </a:lnTo>
                  <a:lnTo>
                    <a:pt x="346" y="452"/>
                  </a:lnTo>
                  <a:lnTo>
                    <a:pt x="353" y="428"/>
                  </a:lnTo>
                  <a:lnTo>
                    <a:pt x="358" y="402"/>
                  </a:lnTo>
                  <a:lnTo>
                    <a:pt x="358" y="370"/>
                  </a:lnTo>
                  <a:lnTo>
                    <a:pt x="364" y="346"/>
                  </a:lnTo>
                  <a:lnTo>
                    <a:pt x="367" y="330"/>
                  </a:lnTo>
                  <a:lnTo>
                    <a:pt x="383" y="322"/>
                  </a:lnTo>
                  <a:lnTo>
                    <a:pt x="397" y="330"/>
                  </a:lnTo>
                  <a:lnTo>
                    <a:pt x="419" y="334"/>
                  </a:lnTo>
                  <a:lnTo>
                    <a:pt x="433" y="341"/>
                  </a:lnTo>
                  <a:lnTo>
                    <a:pt x="456" y="357"/>
                  </a:lnTo>
                  <a:lnTo>
                    <a:pt x="482" y="370"/>
                  </a:lnTo>
                  <a:lnTo>
                    <a:pt x="486" y="374"/>
                  </a:lnTo>
                  <a:lnTo>
                    <a:pt x="482" y="412"/>
                  </a:lnTo>
                  <a:lnTo>
                    <a:pt x="479" y="420"/>
                  </a:lnTo>
                  <a:lnTo>
                    <a:pt x="479" y="428"/>
                  </a:lnTo>
                  <a:lnTo>
                    <a:pt x="482" y="431"/>
                  </a:lnTo>
                  <a:lnTo>
                    <a:pt x="534" y="428"/>
                  </a:lnTo>
                  <a:lnTo>
                    <a:pt x="542" y="412"/>
                  </a:lnTo>
                  <a:lnTo>
                    <a:pt x="549" y="387"/>
                  </a:lnTo>
                  <a:lnTo>
                    <a:pt x="552" y="382"/>
                  </a:lnTo>
                  <a:lnTo>
                    <a:pt x="564" y="407"/>
                  </a:lnTo>
                  <a:lnTo>
                    <a:pt x="587" y="436"/>
                  </a:lnTo>
                  <a:lnTo>
                    <a:pt x="594" y="468"/>
                  </a:lnTo>
                  <a:lnTo>
                    <a:pt x="587" y="492"/>
                  </a:lnTo>
                  <a:lnTo>
                    <a:pt x="587" y="500"/>
                  </a:lnTo>
                  <a:lnTo>
                    <a:pt x="589" y="505"/>
                  </a:lnTo>
                  <a:lnTo>
                    <a:pt x="613" y="517"/>
                  </a:lnTo>
                  <a:lnTo>
                    <a:pt x="634" y="534"/>
                  </a:lnTo>
                  <a:lnTo>
                    <a:pt x="652" y="566"/>
                  </a:lnTo>
                  <a:lnTo>
                    <a:pt x="655" y="590"/>
                  </a:lnTo>
                  <a:lnTo>
                    <a:pt x="660" y="610"/>
                  </a:lnTo>
                  <a:lnTo>
                    <a:pt x="660" y="636"/>
                  </a:lnTo>
                  <a:lnTo>
                    <a:pt x="675" y="656"/>
                  </a:lnTo>
                  <a:lnTo>
                    <a:pt x="690" y="685"/>
                  </a:lnTo>
                  <a:lnTo>
                    <a:pt x="693" y="709"/>
                  </a:lnTo>
                  <a:lnTo>
                    <a:pt x="685" y="733"/>
                  </a:lnTo>
                  <a:lnTo>
                    <a:pt x="675" y="746"/>
                  </a:lnTo>
                  <a:lnTo>
                    <a:pt x="675" y="743"/>
                  </a:lnTo>
                  <a:lnTo>
                    <a:pt x="671" y="746"/>
                  </a:lnTo>
                  <a:lnTo>
                    <a:pt x="658" y="746"/>
                  </a:lnTo>
                  <a:lnTo>
                    <a:pt x="647" y="729"/>
                  </a:lnTo>
                  <a:lnTo>
                    <a:pt x="640" y="742"/>
                  </a:lnTo>
                  <a:lnTo>
                    <a:pt x="633" y="732"/>
                  </a:lnTo>
                  <a:lnTo>
                    <a:pt x="595" y="726"/>
                  </a:lnTo>
                  <a:lnTo>
                    <a:pt x="600" y="746"/>
                  </a:lnTo>
                  <a:lnTo>
                    <a:pt x="591" y="749"/>
                  </a:lnTo>
                  <a:lnTo>
                    <a:pt x="584" y="742"/>
                  </a:lnTo>
                  <a:lnTo>
                    <a:pt x="571" y="743"/>
                  </a:lnTo>
                  <a:lnTo>
                    <a:pt x="568" y="737"/>
                  </a:lnTo>
                  <a:lnTo>
                    <a:pt x="584" y="732"/>
                  </a:lnTo>
                  <a:lnTo>
                    <a:pt x="596" y="686"/>
                  </a:lnTo>
                  <a:lnTo>
                    <a:pt x="615" y="672"/>
                  </a:lnTo>
                  <a:lnTo>
                    <a:pt x="624" y="672"/>
                  </a:lnTo>
                  <a:lnTo>
                    <a:pt x="622" y="658"/>
                  </a:lnTo>
                  <a:lnTo>
                    <a:pt x="630" y="639"/>
                  </a:lnTo>
                  <a:lnTo>
                    <a:pt x="632" y="631"/>
                  </a:lnTo>
                  <a:lnTo>
                    <a:pt x="627" y="628"/>
                  </a:lnTo>
                  <a:lnTo>
                    <a:pt x="622" y="636"/>
                  </a:lnTo>
                  <a:lnTo>
                    <a:pt x="606" y="649"/>
                  </a:lnTo>
                  <a:lnTo>
                    <a:pt x="577" y="652"/>
                  </a:lnTo>
                  <a:lnTo>
                    <a:pt x="559" y="650"/>
                  </a:lnTo>
                  <a:lnTo>
                    <a:pt x="522" y="649"/>
                  </a:lnTo>
                  <a:lnTo>
                    <a:pt x="0" y="876"/>
                  </a:lnTo>
                  <a:lnTo>
                    <a:pt x="6" y="51"/>
                  </a:lnTo>
                </a:path>
              </a:pathLst>
            </a:custGeom>
            <a:solidFill>
              <a:srgbClr val="FF6600"/>
            </a:solidFill>
            <a:ln>
              <a:noFill/>
            </a:ln>
            <a:effectLst>
              <a:outerShdw dist="35921" dir="2700000" algn="ctr" rotWithShape="0">
                <a:schemeClr val="bg2"/>
              </a:outerShdw>
            </a:effectLst>
            <a:extLst>
              <a:ext uri="{91240B29-F687-4F45-9708-019B960494DF}">
                <a14:hiddenLine xmlns:a14="http://schemas.microsoft.com/office/drawing/2010/main" w="12700" cap="rnd">
                  <a:solidFill>
                    <a:schemeClr val="tx1"/>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FFCC66"/>
                </a:solidFill>
                <a:effectLst/>
                <a:uLnTx/>
                <a:uFillTx/>
                <a:latin typeface="Times New Roman" panose="02020603050405020304" pitchFamily="18" charset="0"/>
                <a:ea typeface="+mn-ea"/>
                <a:cs typeface="+mn-cs"/>
              </a:endParaRPr>
            </a:p>
          </p:txBody>
        </p:sp>
        <p:sp>
          <p:nvSpPr>
            <p:cNvPr id="7238" name="Freeform 56"/>
            <p:cNvSpPr>
              <a:spLocks/>
            </p:cNvSpPr>
            <p:nvPr/>
          </p:nvSpPr>
          <p:spPr bwMode="ltGray">
            <a:xfrm>
              <a:off x="1279525" y="2922662"/>
              <a:ext cx="1601788" cy="1509646"/>
            </a:xfrm>
            <a:custGeom>
              <a:avLst/>
              <a:gdLst>
                <a:gd name="T0" fmla="*/ 3 w 1009"/>
                <a:gd name="T1" fmla="*/ 0 h 997"/>
                <a:gd name="T2" fmla="*/ 32 w 1009"/>
                <a:gd name="T3" fmla="*/ 41 h 997"/>
                <a:gd name="T4" fmla="*/ 44 w 1009"/>
                <a:gd name="T5" fmla="*/ 92 h 997"/>
                <a:gd name="T6" fmla="*/ 47 w 1009"/>
                <a:gd name="T7" fmla="*/ 155 h 997"/>
                <a:gd name="T8" fmla="*/ 19 w 1009"/>
                <a:gd name="T9" fmla="*/ 275 h 997"/>
                <a:gd name="T10" fmla="*/ 33 w 1009"/>
                <a:gd name="T11" fmla="*/ 311 h 997"/>
                <a:gd name="T12" fmla="*/ 74 w 1009"/>
                <a:gd name="T13" fmla="*/ 406 h 997"/>
                <a:gd name="T14" fmla="*/ 115 w 1009"/>
                <a:gd name="T15" fmla="*/ 483 h 997"/>
                <a:gd name="T16" fmla="*/ 140 w 1009"/>
                <a:gd name="T17" fmla="*/ 536 h 997"/>
                <a:gd name="T18" fmla="*/ 151 w 1009"/>
                <a:gd name="T19" fmla="*/ 560 h 997"/>
                <a:gd name="T20" fmla="*/ 200 w 1009"/>
                <a:gd name="T21" fmla="*/ 632 h 997"/>
                <a:gd name="T22" fmla="*/ 212 w 1009"/>
                <a:gd name="T23" fmla="*/ 629 h 997"/>
                <a:gd name="T24" fmla="*/ 188 w 1009"/>
                <a:gd name="T25" fmla="*/ 555 h 997"/>
                <a:gd name="T26" fmla="*/ 154 w 1009"/>
                <a:gd name="T27" fmla="*/ 481 h 997"/>
                <a:gd name="T28" fmla="*/ 178 w 1009"/>
                <a:gd name="T29" fmla="*/ 512 h 997"/>
                <a:gd name="T30" fmla="*/ 223 w 1009"/>
                <a:gd name="T31" fmla="*/ 590 h 997"/>
                <a:gd name="T32" fmla="*/ 267 w 1009"/>
                <a:gd name="T33" fmla="*/ 653 h 997"/>
                <a:gd name="T34" fmla="*/ 275 w 1009"/>
                <a:gd name="T35" fmla="*/ 732 h 997"/>
                <a:gd name="T36" fmla="*/ 367 w 1009"/>
                <a:gd name="T37" fmla="*/ 782 h 997"/>
                <a:gd name="T38" fmla="*/ 444 w 1009"/>
                <a:gd name="T39" fmla="*/ 805 h 997"/>
                <a:gd name="T40" fmla="*/ 517 w 1009"/>
                <a:gd name="T41" fmla="*/ 853 h 997"/>
                <a:gd name="T42" fmla="*/ 568 w 1009"/>
                <a:gd name="T43" fmla="*/ 919 h 997"/>
                <a:gd name="T44" fmla="*/ 636 w 1009"/>
                <a:gd name="T45" fmla="*/ 965 h 997"/>
                <a:gd name="T46" fmla="*/ 674 w 1009"/>
                <a:gd name="T47" fmla="*/ 945 h 997"/>
                <a:gd name="T48" fmla="*/ 694 w 1009"/>
                <a:gd name="T49" fmla="*/ 996 h 997"/>
                <a:gd name="T50" fmla="*/ 691 w 1009"/>
                <a:gd name="T51" fmla="*/ 913 h 997"/>
                <a:gd name="T52" fmla="*/ 652 w 1009"/>
                <a:gd name="T53" fmla="*/ 892 h 997"/>
                <a:gd name="T54" fmla="*/ 609 w 1009"/>
                <a:gd name="T55" fmla="*/ 888 h 997"/>
                <a:gd name="T56" fmla="*/ 614 w 1009"/>
                <a:gd name="T57" fmla="*/ 801 h 997"/>
                <a:gd name="T58" fmla="*/ 543 w 1009"/>
                <a:gd name="T59" fmla="*/ 788 h 997"/>
                <a:gd name="T60" fmla="*/ 540 w 1009"/>
                <a:gd name="T61" fmla="*/ 747 h 997"/>
                <a:gd name="T62" fmla="*/ 568 w 1009"/>
                <a:gd name="T63" fmla="*/ 694 h 997"/>
                <a:gd name="T64" fmla="*/ 525 w 1009"/>
                <a:gd name="T65" fmla="*/ 671 h 997"/>
                <a:gd name="T66" fmla="*/ 455 w 1009"/>
                <a:gd name="T67" fmla="*/ 732 h 997"/>
                <a:gd name="T68" fmla="*/ 411 w 1009"/>
                <a:gd name="T69" fmla="*/ 686 h 997"/>
                <a:gd name="T70" fmla="*/ 413 w 1009"/>
                <a:gd name="T71" fmla="*/ 578 h 997"/>
                <a:gd name="T72" fmla="*/ 435 w 1009"/>
                <a:gd name="T73" fmla="*/ 530 h 997"/>
                <a:gd name="T74" fmla="*/ 491 w 1009"/>
                <a:gd name="T75" fmla="*/ 506 h 997"/>
                <a:gd name="T76" fmla="*/ 556 w 1009"/>
                <a:gd name="T77" fmla="*/ 524 h 997"/>
                <a:gd name="T78" fmla="*/ 597 w 1009"/>
                <a:gd name="T79" fmla="*/ 512 h 997"/>
                <a:gd name="T80" fmla="*/ 639 w 1009"/>
                <a:gd name="T81" fmla="*/ 542 h 997"/>
                <a:gd name="T82" fmla="*/ 667 w 1009"/>
                <a:gd name="T83" fmla="*/ 607 h 997"/>
                <a:gd name="T84" fmla="*/ 686 w 1009"/>
                <a:gd name="T85" fmla="*/ 581 h 997"/>
                <a:gd name="T86" fmla="*/ 668 w 1009"/>
                <a:gd name="T87" fmla="*/ 494 h 997"/>
                <a:gd name="T88" fmla="*/ 702 w 1009"/>
                <a:gd name="T89" fmla="*/ 432 h 997"/>
                <a:gd name="T90" fmla="*/ 757 w 1009"/>
                <a:gd name="T91" fmla="*/ 390 h 997"/>
                <a:gd name="T92" fmla="*/ 755 w 1009"/>
                <a:gd name="T93" fmla="*/ 353 h 997"/>
                <a:gd name="T94" fmla="*/ 790 w 1009"/>
                <a:gd name="T95" fmla="*/ 341 h 997"/>
                <a:gd name="T96" fmla="*/ 803 w 1009"/>
                <a:gd name="T97" fmla="*/ 273 h 997"/>
                <a:gd name="T98" fmla="*/ 861 w 1009"/>
                <a:gd name="T99" fmla="*/ 191 h 997"/>
                <a:gd name="T100" fmla="*/ 915 w 1009"/>
                <a:gd name="T101" fmla="*/ 163 h 997"/>
                <a:gd name="T102" fmla="*/ 957 w 1009"/>
                <a:gd name="T103" fmla="*/ 147 h 997"/>
                <a:gd name="T104" fmla="*/ 930 w 1009"/>
                <a:gd name="T105" fmla="*/ 180 h 997"/>
                <a:gd name="T106" fmla="*/ 980 w 1009"/>
                <a:gd name="T107" fmla="*/ 147 h 997"/>
                <a:gd name="T108" fmla="*/ 1005 w 1009"/>
                <a:gd name="T109" fmla="*/ 126 h 997"/>
                <a:gd name="T110" fmla="*/ 968 w 1009"/>
                <a:gd name="T111" fmla="*/ 121 h 997"/>
                <a:gd name="T112" fmla="*/ 963 w 1009"/>
                <a:gd name="T113" fmla="*/ 98 h 997"/>
                <a:gd name="T114" fmla="*/ 996 w 1009"/>
                <a:gd name="T115" fmla="*/ 46 h 997"/>
                <a:gd name="T116" fmla="*/ 970 w 1009"/>
                <a:gd name="T117" fmla="*/ 16 h 99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009" h="997">
                  <a:moveTo>
                    <a:pt x="69" y="4"/>
                  </a:moveTo>
                  <a:lnTo>
                    <a:pt x="55" y="12"/>
                  </a:lnTo>
                  <a:lnTo>
                    <a:pt x="3" y="0"/>
                  </a:lnTo>
                  <a:lnTo>
                    <a:pt x="0" y="6"/>
                  </a:lnTo>
                  <a:lnTo>
                    <a:pt x="20" y="19"/>
                  </a:lnTo>
                  <a:lnTo>
                    <a:pt x="32" y="41"/>
                  </a:lnTo>
                  <a:lnTo>
                    <a:pt x="47" y="61"/>
                  </a:lnTo>
                  <a:lnTo>
                    <a:pt x="59" y="81"/>
                  </a:lnTo>
                  <a:lnTo>
                    <a:pt x="44" y="92"/>
                  </a:lnTo>
                  <a:lnTo>
                    <a:pt x="52" y="102"/>
                  </a:lnTo>
                  <a:lnTo>
                    <a:pt x="42" y="111"/>
                  </a:lnTo>
                  <a:lnTo>
                    <a:pt x="47" y="155"/>
                  </a:lnTo>
                  <a:lnTo>
                    <a:pt x="50" y="193"/>
                  </a:lnTo>
                  <a:lnTo>
                    <a:pt x="25" y="255"/>
                  </a:lnTo>
                  <a:lnTo>
                    <a:pt x="19" y="275"/>
                  </a:lnTo>
                  <a:lnTo>
                    <a:pt x="25" y="281"/>
                  </a:lnTo>
                  <a:lnTo>
                    <a:pt x="41" y="289"/>
                  </a:lnTo>
                  <a:lnTo>
                    <a:pt x="33" y="311"/>
                  </a:lnTo>
                  <a:lnTo>
                    <a:pt x="33" y="336"/>
                  </a:lnTo>
                  <a:lnTo>
                    <a:pt x="50" y="379"/>
                  </a:lnTo>
                  <a:lnTo>
                    <a:pt x="74" y="406"/>
                  </a:lnTo>
                  <a:lnTo>
                    <a:pt x="106" y="418"/>
                  </a:lnTo>
                  <a:lnTo>
                    <a:pt x="105" y="449"/>
                  </a:lnTo>
                  <a:lnTo>
                    <a:pt x="115" y="483"/>
                  </a:lnTo>
                  <a:lnTo>
                    <a:pt x="123" y="503"/>
                  </a:lnTo>
                  <a:lnTo>
                    <a:pt x="149" y="530"/>
                  </a:lnTo>
                  <a:lnTo>
                    <a:pt x="140" y="536"/>
                  </a:lnTo>
                  <a:lnTo>
                    <a:pt x="131" y="532"/>
                  </a:lnTo>
                  <a:lnTo>
                    <a:pt x="121" y="537"/>
                  </a:lnTo>
                  <a:lnTo>
                    <a:pt x="151" y="560"/>
                  </a:lnTo>
                  <a:lnTo>
                    <a:pt x="164" y="583"/>
                  </a:lnTo>
                  <a:lnTo>
                    <a:pt x="176" y="622"/>
                  </a:lnTo>
                  <a:lnTo>
                    <a:pt x="200" y="632"/>
                  </a:lnTo>
                  <a:lnTo>
                    <a:pt x="228" y="663"/>
                  </a:lnTo>
                  <a:lnTo>
                    <a:pt x="228" y="657"/>
                  </a:lnTo>
                  <a:lnTo>
                    <a:pt x="212" y="629"/>
                  </a:lnTo>
                  <a:lnTo>
                    <a:pt x="203" y="608"/>
                  </a:lnTo>
                  <a:lnTo>
                    <a:pt x="195" y="583"/>
                  </a:lnTo>
                  <a:lnTo>
                    <a:pt x="188" y="555"/>
                  </a:lnTo>
                  <a:lnTo>
                    <a:pt x="169" y="530"/>
                  </a:lnTo>
                  <a:lnTo>
                    <a:pt x="158" y="506"/>
                  </a:lnTo>
                  <a:lnTo>
                    <a:pt x="154" y="481"/>
                  </a:lnTo>
                  <a:lnTo>
                    <a:pt x="153" y="448"/>
                  </a:lnTo>
                  <a:lnTo>
                    <a:pt x="169" y="490"/>
                  </a:lnTo>
                  <a:lnTo>
                    <a:pt x="178" y="512"/>
                  </a:lnTo>
                  <a:lnTo>
                    <a:pt x="187" y="525"/>
                  </a:lnTo>
                  <a:lnTo>
                    <a:pt x="206" y="564"/>
                  </a:lnTo>
                  <a:lnTo>
                    <a:pt x="223" y="590"/>
                  </a:lnTo>
                  <a:lnTo>
                    <a:pt x="249" y="615"/>
                  </a:lnTo>
                  <a:lnTo>
                    <a:pt x="264" y="639"/>
                  </a:lnTo>
                  <a:lnTo>
                    <a:pt x="267" y="653"/>
                  </a:lnTo>
                  <a:lnTo>
                    <a:pt x="264" y="678"/>
                  </a:lnTo>
                  <a:lnTo>
                    <a:pt x="261" y="710"/>
                  </a:lnTo>
                  <a:lnTo>
                    <a:pt x="275" y="732"/>
                  </a:lnTo>
                  <a:lnTo>
                    <a:pt x="297" y="755"/>
                  </a:lnTo>
                  <a:lnTo>
                    <a:pt x="332" y="768"/>
                  </a:lnTo>
                  <a:lnTo>
                    <a:pt x="367" y="782"/>
                  </a:lnTo>
                  <a:lnTo>
                    <a:pt x="387" y="797"/>
                  </a:lnTo>
                  <a:lnTo>
                    <a:pt x="409" y="801"/>
                  </a:lnTo>
                  <a:lnTo>
                    <a:pt x="444" y="805"/>
                  </a:lnTo>
                  <a:lnTo>
                    <a:pt x="469" y="825"/>
                  </a:lnTo>
                  <a:lnTo>
                    <a:pt x="495" y="837"/>
                  </a:lnTo>
                  <a:lnTo>
                    <a:pt x="517" y="853"/>
                  </a:lnTo>
                  <a:lnTo>
                    <a:pt x="546" y="870"/>
                  </a:lnTo>
                  <a:lnTo>
                    <a:pt x="564" y="894"/>
                  </a:lnTo>
                  <a:lnTo>
                    <a:pt x="568" y="919"/>
                  </a:lnTo>
                  <a:lnTo>
                    <a:pt x="594" y="936"/>
                  </a:lnTo>
                  <a:lnTo>
                    <a:pt x="612" y="960"/>
                  </a:lnTo>
                  <a:lnTo>
                    <a:pt x="636" y="965"/>
                  </a:lnTo>
                  <a:lnTo>
                    <a:pt x="646" y="949"/>
                  </a:lnTo>
                  <a:lnTo>
                    <a:pt x="663" y="942"/>
                  </a:lnTo>
                  <a:lnTo>
                    <a:pt x="674" y="945"/>
                  </a:lnTo>
                  <a:lnTo>
                    <a:pt x="681" y="956"/>
                  </a:lnTo>
                  <a:lnTo>
                    <a:pt x="676" y="981"/>
                  </a:lnTo>
                  <a:lnTo>
                    <a:pt x="694" y="996"/>
                  </a:lnTo>
                  <a:lnTo>
                    <a:pt x="702" y="930"/>
                  </a:lnTo>
                  <a:lnTo>
                    <a:pt x="697" y="931"/>
                  </a:lnTo>
                  <a:lnTo>
                    <a:pt x="691" y="913"/>
                  </a:lnTo>
                  <a:lnTo>
                    <a:pt x="683" y="900"/>
                  </a:lnTo>
                  <a:lnTo>
                    <a:pt x="669" y="894"/>
                  </a:lnTo>
                  <a:lnTo>
                    <a:pt x="652" y="892"/>
                  </a:lnTo>
                  <a:lnTo>
                    <a:pt x="634" y="894"/>
                  </a:lnTo>
                  <a:lnTo>
                    <a:pt x="618" y="900"/>
                  </a:lnTo>
                  <a:lnTo>
                    <a:pt x="609" y="888"/>
                  </a:lnTo>
                  <a:lnTo>
                    <a:pt x="612" y="853"/>
                  </a:lnTo>
                  <a:lnTo>
                    <a:pt x="620" y="822"/>
                  </a:lnTo>
                  <a:lnTo>
                    <a:pt x="614" y="801"/>
                  </a:lnTo>
                  <a:lnTo>
                    <a:pt x="601" y="788"/>
                  </a:lnTo>
                  <a:lnTo>
                    <a:pt x="571" y="783"/>
                  </a:lnTo>
                  <a:lnTo>
                    <a:pt x="543" y="788"/>
                  </a:lnTo>
                  <a:lnTo>
                    <a:pt x="535" y="781"/>
                  </a:lnTo>
                  <a:lnTo>
                    <a:pt x="535" y="760"/>
                  </a:lnTo>
                  <a:lnTo>
                    <a:pt x="540" y="747"/>
                  </a:lnTo>
                  <a:lnTo>
                    <a:pt x="562" y="728"/>
                  </a:lnTo>
                  <a:lnTo>
                    <a:pt x="568" y="699"/>
                  </a:lnTo>
                  <a:lnTo>
                    <a:pt x="568" y="694"/>
                  </a:lnTo>
                  <a:lnTo>
                    <a:pt x="561" y="683"/>
                  </a:lnTo>
                  <a:lnTo>
                    <a:pt x="543" y="669"/>
                  </a:lnTo>
                  <a:lnTo>
                    <a:pt x="525" y="671"/>
                  </a:lnTo>
                  <a:lnTo>
                    <a:pt x="503" y="690"/>
                  </a:lnTo>
                  <a:lnTo>
                    <a:pt x="482" y="715"/>
                  </a:lnTo>
                  <a:lnTo>
                    <a:pt x="455" y="732"/>
                  </a:lnTo>
                  <a:lnTo>
                    <a:pt x="433" y="729"/>
                  </a:lnTo>
                  <a:lnTo>
                    <a:pt x="418" y="715"/>
                  </a:lnTo>
                  <a:lnTo>
                    <a:pt x="411" y="686"/>
                  </a:lnTo>
                  <a:lnTo>
                    <a:pt x="408" y="661"/>
                  </a:lnTo>
                  <a:lnTo>
                    <a:pt x="406" y="617"/>
                  </a:lnTo>
                  <a:lnTo>
                    <a:pt x="413" y="578"/>
                  </a:lnTo>
                  <a:lnTo>
                    <a:pt x="411" y="557"/>
                  </a:lnTo>
                  <a:lnTo>
                    <a:pt x="418" y="539"/>
                  </a:lnTo>
                  <a:lnTo>
                    <a:pt x="435" y="530"/>
                  </a:lnTo>
                  <a:lnTo>
                    <a:pt x="448" y="518"/>
                  </a:lnTo>
                  <a:lnTo>
                    <a:pt x="477" y="506"/>
                  </a:lnTo>
                  <a:lnTo>
                    <a:pt x="491" y="506"/>
                  </a:lnTo>
                  <a:lnTo>
                    <a:pt x="513" y="523"/>
                  </a:lnTo>
                  <a:lnTo>
                    <a:pt x="532" y="525"/>
                  </a:lnTo>
                  <a:lnTo>
                    <a:pt x="556" y="524"/>
                  </a:lnTo>
                  <a:lnTo>
                    <a:pt x="544" y="507"/>
                  </a:lnTo>
                  <a:lnTo>
                    <a:pt x="564" y="503"/>
                  </a:lnTo>
                  <a:lnTo>
                    <a:pt x="597" y="512"/>
                  </a:lnTo>
                  <a:lnTo>
                    <a:pt x="623" y="507"/>
                  </a:lnTo>
                  <a:lnTo>
                    <a:pt x="636" y="514"/>
                  </a:lnTo>
                  <a:lnTo>
                    <a:pt x="639" y="542"/>
                  </a:lnTo>
                  <a:lnTo>
                    <a:pt x="639" y="572"/>
                  </a:lnTo>
                  <a:lnTo>
                    <a:pt x="652" y="598"/>
                  </a:lnTo>
                  <a:lnTo>
                    <a:pt x="667" y="607"/>
                  </a:lnTo>
                  <a:lnTo>
                    <a:pt x="676" y="604"/>
                  </a:lnTo>
                  <a:lnTo>
                    <a:pt x="679" y="600"/>
                  </a:lnTo>
                  <a:lnTo>
                    <a:pt x="686" y="581"/>
                  </a:lnTo>
                  <a:lnTo>
                    <a:pt x="683" y="551"/>
                  </a:lnTo>
                  <a:lnTo>
                    <a:pt x="676" y="527"/>
                  </a:lnTo>
                  <a:lnTo>
                    <a:pt x="668" y="494"/>
                  </a:lnTo>
                  <a:lnTo>
                    <a:pt x="673" y="461"/>
                  </a:lnTo>
                  <a:lnTo>
                    <a:pt x="676" y="458"/>
                  </a:lnTo>
                  <a:lnTo>
                    <a:pt x="702" y="432"/>
                  </a:lnTo>
                  <a:lnTo>
                    <a:pt x="717" y="408"/>
                  </a:lnTo>
                  <a:lnTo>
                    <a:pt x="740" y="395"/>
                  </a:lnTo>
                  <a:lnTo>
                    <a:pt x="757" y="390"/>
                  </a:lnTo>
                  <a:lnTo>
                    <a:pt x="764" y="381"/>
                  </a:lnTo>
                  <a:lnTo>
                    <a:pt x="757" y="364"/>
                  </a:lnTo>
                  <a:lnTo>
                    <a:pt x="755" y="353"/>
                  </a:lnTo>
                  <a:lnTo>
                    <a:pt x="769" y="351"/>
                  </a:lnTo>
                  <a:lnTo>
                    <a:pt x="783" y="351"/>
                  </a:lnTo>
                  <a:lnTo>
                    <a:pt x="790" y="341"/>
                  </a:lnTo>
                  <a:lnTo>
                    <a:pt x="793" y="316"/>
                  </a:lnTo>
                  <a:lnTo>
                    <a:pt x="793" y="290"/>
                  </a:lnTo>
                  <a:lnTo>
                    <a:pt x="803" y="273"/>
                  </a:lnTo>
                  <a:lnTo>
                    <a:pt x="812" y="260"/>
                  </a:lnTo>
                  <a:lnTo>
                    <a:pt x="854" y="224"/>
                  </a:lnTo>
                  <a:lnTo>
                    <a:pt x="861" y="191"/>
                  </a:lnTo>
                  <a:lnTo>
                    <a:pt x="876" y="172"/>
                  </a:lnTo>
                  <a:lnTo>
                    <a:pt x="894" y="167"/>
                  </a:lnTo>
                  <a:lnTo>
                    <a:pt x="915" y="163"/>
                  </a:lnTo>
                  <a:lnTo>
                    <a:pt x="953" y="138"/>
                  </a:lnTo>
                  <a:lnTo>
                    <a:pt x="957" y="142"/>
                  </a:lnTo>
                  <a:lnTo>
                    <a:pt x="957" y="147"/>
                  </a:lnTo>
                  <a:lnTo>
                    <a:pt x="953" y="150"/>
                  </a:lnTo>
                  <a:lnTo>
                    <a:pt x="930" y="171"/>
                  </a:lnTo>
                  <a:lnTo>
                    <a:pt x="930" y="180"/>
                  </a:lnTo>
                  <a:lnTo>
                    <a:pt x="935" y="182"/>
                  </a:lnTo>
                  <a:lnTo>
                    <a:pt x="950" y="175"/>
                  </a:lnTo>
                  <a:lnTo>
                    <a:pt x="980" y="147"/>
                  </a:lnTo>
                  <a:lnTo>
                    <a:pt x="997" y="143"/>
                  </a:lnTo>
                  <a:lnTo>
                    <a:pt x="1008" y="135"/>
                  </a:lnTo>
                  <a:lnTo>
                    <a:pt x="1005" y="126"/>
                  </a:lnTo>
                  <a:lnTo>
                    <a:pt x="1000" y="125"/>
                  </a:lnTo>
                  <a:lnTo>
                    <a:pt x="980" y="125"/>
                  </a:lnTo>
                  <a:lnTo>
                    <a:pt x="968" y="121"/>
                  </a:lnTo>
                  <a:lnTo>
                    <a:pt x="970" y="109"/>
                  </a:lnTo>
                  <a:lnTo>
                    <a:pt x="968" y="101"/>
                  </a:lnTo>
                  <a:lnTo>
                    <a:pt x="963" y="98"/>
                  </a:lnTo>
                  <a:lnTo>
                    <a:pt x="961" y="73"/>
                  </a:lnTo>
                  <a:lnTo>
                    <a:pt x="991" y="67"/>
                  </a:lnTo>
                  <a:lnTo>
                    <a:pt x="996" y="46"/>
                  </a:lnTo>
                  <a:lnTo>
                    <a:pt x="965" y="48"/>
                  </a:lnTo>
                  <a:lnTo>
                    <a:pt x="986" y="28"/>
                  </a:lnTo>
                  <a:lnTo>
                    <a:pt x="970" y="16"/>
                  </a:lnTo>
                  <a:lnTo>
                    <a:pt x="449" y="244"/>
                  </a:lnTo>
                  <a:lnTo>
                    <a:pt x="69" y="4"/>
                  </a:lnTo>
                </a:path>
              </a:pathLst>
            </a:custGeom>
            <a:solidFill>
              <a:srgbClr val="FF6600"/>
            </a:solidFill>
            <a:ln>
              <a:noFill/>
            </a:ln>
            <a:effectLst>
              <a:outerShdw dist="35921" dir="2700000" algn="ctr" rotWithShape="0">
                <a:schemeClr val="bg2"/>
              </a:outerShdw>
            </a:effectLst>
            <a:extLst>
              <a:ext uri="{91240B29-F687-4F45-9708-019B960494DF}">
                <a14:hiddenLine xmlns:a14="http://schemas.microsoft.com/office/drawing/2010/main" w="12700" cap="rnd">
                  <a:solidFill>
                    <a:schemeClr val="tx1"/>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FFCC66"/>
                </a:solidFill>
                <a:effectLst/>
                <a:uLnTx/>
                <a:uFillTx/>
                <a:latin typeface="Times New Roman" panose="02020603050405020304" pitchFamily="18" charset="0"/>
                <a:ea typeface="+mn-ea"/>
                <a:cs typeface="+mn-cs"/>
              </a:endParaRPr>
            </a:p>
          </p:txBody>
        </p:sp>
        <p:sp>
          <p:nvSpPr>
            <p:cNvPr id="7239" name="Freeform 57"/>
            <p:cNvSpPr>
              <a:spLocks/>
            </p:cNvSpPr>
            <p:nvPr/>
          </p:nvSpPr>
          <p:spPr bwMode="ltGray">
            <a:xfrm>
              <a:off x="2282825" y="4217293"/>
              <a:ext cx="1198563" cy="2215257"/>
            </a:xfrm>
            <a:custGeom>
              <a:avLst/>
              <a:gdLst>
                <a:gd name="T0" fmla="*/ 85 w 755"/>
                <a:gd name="T1" fmla="*/ 47 h 1463"/>
                <a:gd name="T2" fmla="*/ 111 w 755"/>
                <a:gd name="T3" fmla="*/ 20 h 1463"/>
                <a:gd name="T4" fmla="*/ 157 w 755"/>
                <a:gd name="T5" fmla="*/ 0 h 1463"/>
                <a:gd name="T6" fmla="*/ 177 w 755"/>
                <a:gd name="T7" fmla="*/ 23 h 1463"/>
                <a:gd name="T8" fmla="*/ 233 w 755"/>
                <a:gd name="T9" fmla="*/ 28 h 1463"/>
                <a:gd name="T10" fmla="*/ 328 w 755"/>
                <a:gd name="T11" fmla="*/ 44 h 1463"/>
                <a:gd name="T12" fmla="*/ 365 w 755"/>
                <a:gd name="T13" fmla="*/ 75 h 1463"/>
                <a:gd name="T14" fmla="*/ 403 w 755"/>
                <a:gd name="T15" fmla="*/ 134 h 1463"/>
                <a:gd name="T16" fmla="*/ 468 w 755"/>
                <a:gd name="T17" fmla="*/ 150 h 1463"/>
                <a:gd name="T18" fmla="*/ 497 w 755"/>
                <a:gd name="T19" fmla="*/ 225 h 1463"/>
                <a:gd name="T20" fmla="*/ 524 w 755"/>
                <a:gd name="T21" fmla="*/ 263 h 1463"/>
                <a:gd name="T22" fmla="*/ 583 w 755"/>
                <a:gd name="T23" fmla="*/ 285 h 1463"/>
                <a:gd name="T24" fmla="*/ 702 w 755"/>
                <a:gd name="T25" fmla="*/ 331 h 1463"/>
                <a:gd name="T26" fmla="*/ 754 w 755"/>
                <a:gd name="T27" fmla="*/ 407 h 1463"/>
                <a:gd name="T28" fmla="*/ 714 w 755"/>
                <a:gd name="T29" fmla="*/ 485 h 1463"/>
                <a:gd name="T30" fmla="*/ 685 w 755"/>
                <a:gd name="T31" fmla="*/ 543 h 1463"/>
                <a:gd name="T32" fmla="*/ 667 w 755"/>
                <a:gd name="T33" fmla="*/ 608 h 1463"/>
                <a:gd name="T34" fmla="*/ 661 w 755"/>
                <a:gd name="T35" fmla="*/ 680 h 1463"/>
                <a:gd name="T36" fmla="*/ 599 w 755"/>
                <a:gd name="T37" fmla="*/ 751 h 1463"/>
                <a:gd name="T38" fmla="*/ 551 w 755"/>
                <a:gd name="T39" fmla="*/ 811 h 1463"/>
                <a:gd name="T40" fmla="*/ 530 w 755"/>
                <a:gd name="T41" fmla="*/ 878 h 1463"/>
                <a:gd name="T42" fmla="*/ 500 w 755"/>
                <a:gd name="T43" fmla="*/ 934 h 1463"/>
                <a:gd name="T44" fmla="*/ 454 w 755"/>
                <a:gd name="T45" fmla="*/ 964 h 1463"/>
                <a:gd name="T46" fmla="*/ 434 w 755"/>
                <a:gd name="T47" fmla="*/ 1007 h 1463"/>
                <a:gd name="T48" fmla="*/ 388 w 755"/>
                <a:gd name="T49" fmla="*/ 1071 h 1463"/>
                <a:gd name="T50" fmla="*/ 347 w 755"/>
                <a:gd name="T51" fmla="*/ 1118 h 1463"/>
                <a:gd name="T52" fmla="*/ 309 w 755"/>
                <a:gd name="T53" fmla="*/ 1132 h 1463"/>
                <a:gd name="T54" fmla="*/ 330 w 755"/>
                <a:gd name="T55" fmla="*/ 1155 h 1463"/>
                <a:gd name="T56" fmla="*/ 314 w 755"/>
                <a:gd name="T57" fmla="*/ 1209 h 1463"/>
                <a:gd name="T58" fmla="*/ 306 w 755"/>
                <a:gd name="T59" fmla="*/ 1256 h 1463"/>
                <a:gd name="T60" fmla="*/ 295 w 755"/>
                <a:gd name="T61" fmla="*/ 1313 h 1463"/>
                <a:gd name="T62" fmla="*/ 278 w 755"/>
                <a:gd name="T63" fmla="*/ 1390 h 1463"/>
                <a:gd name="T64" fmla="*/ 336 w 755"/>
                <a:gd name="T65" fmla="*/ 1454 h 1463"/>
                <a:gd name="T66" fmla="*/ 277 w 755"/>
                <a:gd name="T67" fmla="*/ 1455 h 1463"/>
                <a:gd name="T68" fmla="*/ 230 w 755"/>
                <a:gd name="T69" fmla="*/ 1426 h 1463"/>
                <a:gd name="T70" fmla="*/ 189 w 755"/>
                <a:gd name="T71" fmla="*/ 1344 h 1463"/>
                <a:gd name="T72" fmla="*/ 186 w 755"/>
                <a:gd name="T73" fmla="*/ 1297 h 1463"/>
                <a:gd name="T74" fmla="*/ 171 w 755"/>
                <a:gd name="T75" fmla="*/ 1214 h 1463"/>
                <a:gd name="T76" fmla="*/ 167 w 755"/>
                <a:gd name="T77" fmla="*/ 1101 h 1463"/>
                <a:gd name="T78" fmla="*/ 167 w 755"/>
                <a:gd name="T79" fmla="*/ 1035 h 1463"/>
                <a:gd name="T80" fmla="*/ 178 w 755"/>
                <a:gd name="T81" fmla="*/ 934 h 1463"/>
                <a:gd name="T82" fmla="*/ 182 w 755"/>
                <a:gd name="T83" fmla="*/ 804 h 1463"/>
                <a:gd name="T84" fmla="*/ 182 w 755"/>
                <a:gd name="T85" fmla="*/ 681 h 1463"/>
                <a:gd name="T86" fmla="*/ 154 w 755"/>
                <a:gd name="T87" fmla="*/ 608 h 1463"/>
                <a:gd name="T88" fmla="*/ 91 w 755"/>
                <a:gd name="T89" fmla="*/ 546 h 1463"/>
                <a:gd name="T90" fmla="*/ 45 w 755"/>
                <a:gd name="T91" fmla="*/ 453 h 1463"/>
                <a:gd name="T92" fmla="*/ 0 w 755"/>
                <a:gd name="T93" fmla="*/ 363 h 1463"/>
                <a:gd name="T94" fmla="*/ 27 w 755"/>
                <a:gd name="T95" fmla="*/ 309 h 1463"/>
                <a:gd name="T96" fmla="*/ 19 w 755"/>
                <a:gd name="T97" fmla="*/ 269 h 1463"/>
                <a:gd name="T98" fmla="*/ 22 w 755"/>
                <a:gd name="T99" fmla="*/ 225 h 1463"/>
                <a:gd name="T100" fmla="*/ 49 w 755"/>
                <a:gd name="T101" fmla="*/ 177 h 146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755" h="1463">
                  <a:moveTo>
                    <a:pt x="70" y="76"/>
                  </a:moveTo>
                  <a:lnTo>
                    <a:pt x="76" y="57"/>
                  </a:lnTo>
                  <a:lnTo>
                    <a:pt x="85" y="47"/>
                  </a:lnTo>
                  <a:lnTo>
                    <a:pt x="101" y="35"/>
                  </a:lnTo>
                  <a:lnTo>
                    <a:pt x="106" y="27"/>
                  </a:lnTo>
                  <a:lnTo>
                    <a:pt x="111" y="20"/>
                  </a:lnTo>
                  <a:lnTo>
                    <a:pt x="124" y="14"/>
                  </a:lnTo>
                  <a:lnTo>
                    <a:pt x="143" y="11"/>
                  </a:lnTo>
                  <a:lnTo>
                    <a:pt x="157" y="0"/>
                  </a:lnTo>
                  <a:lnTo>
                    <a:pt x="169" y="2"/>
                  </a:lnTo>
                  <a:lnTo>
                    <a:pt x="159" y="28"/>
                  </a:lnTo>
                  <a:lnTo>
                    <a:pt x="177" y="23"/>
                  </a:lnTo>
                  <a:lnTo>
                    <a:pt x="197" y="17"/>
                  </a:lnTo>
                  <a:lnTo>
                    <a:pt x="214" y="17"/>
                  </a:lnTo>
                  <a:lnTo>
                    <a:pt x="233" y="28"/>
                  </a:lnTo>
                  <a:lnTo>
                    <a:pt x="251" y="51"/>
                  </a:lnTo>
                  <a:lnTo>
                    <a:pt x="299" y="39"/>
                  </a:lnTo>
                  <a:lnTo>
                    <a:pt x="328" y="44"/>
                  </a:lnTo>
                  <a:lnTo>
                    <a:pt x="343" y="55"/>
                  </a:lnTo>
                  <a:lnTo>
                    <a:pt x="358" y="69"/>
                  </a:lnTo>
                  <a:lnTo>
                    <a:pt x="365" y="75"/>
                  </a:lnTo>
                  <a:lnTo>
                    <a:pt x="375" y="99"/>
                  </a:lnTo>
                  <a:lnTo>
                    <a:pt x="387" y="117"/>
                  </a:lnTo>
                  <a:lnTo>
                    <a:pt x="403" y="134"/>
                  </a:lnTo>
                  <a:lnTo>
                    <a:pt x="417" y="145"/>
                  </a:lnTo>
                  <a:lnTo>
                    <a:pt x="446" y="143"/>
                  </a:lnTo>
                  <a:lnTo>
                    <a:pt x="468" y="150"/>
                  </a:lnTo>
                  <a:lnTo>
                    <a:pt x="491" y="171"/>
                  </a:lnTo>
                  <a:lnTo>
                    <a:pt x="499" y="197"/>
                  </a:lnTo>
                  <a:lnTo>
                    <a:pt x="497" y="225"/>
                  </a:lnTo>
                  <a:lnTo>
                    <a:pt x="500" y="244"/>
                  </a:lnTo>
                  <a:lnTo>
                    <a:pt x="484" y="284"/>
                  </a:lnTo>
                  <a:lnTo>
                    <a:pt x="524" y="263"/>
                  </a:lnTo>
                  <a:lnTo>
                    <a:pt x="545" y="263"/>
                  </a:lnTo>
                  <a:lnTo>
                    <a:pt x="563" y="269"/>
                  </a:lnTo>
                  <a:lnTo>
                    <a:pt x="583" y="285"/>
                  </a:lnTo>
                  <a:lnTo>
                    <a:pt x="614" y="312"/>
                  </a:lnTo>
                  <a:lnTo>
                    <a:pt x="670" y="317"/>
                  </a:lnTo>
                  <a:lnTo>
                    <a:pt x="702" y="331"/>
                  </a:lnTo>
                  <a:lnTo>
                    <a:pt x="731" y="350"/>
                  </a:lnTo>
                  <a:lnTo>
                    <a:pt x="754" y="378"/>
                  </a:lnTo>
                  <a:lnTo>
                    <a:pt x="754" y="407"/>
                  </a:lnTo>
                  <a:lnTo>
                    <a:pt x="746" y="435"/>
                  </a:lnTo>
                  <a:lnTo>
                    <a:pt x="736" y="460"/>
                  </a:lnTo>
                  <a:lnTo>
                    <a:pt x="714" y="485"/>
                  </a:lnTo>
                  <a:lnTo>
                    <a:pt x="702" y="501"/>
                  </a:lnTo>
                  <a:lnTo>
                    <a:pt x="702" y="534"/>
                  </a:lnTo>
                  <a:lnTo>
                    <a:pt x="685" y="543"/>
                  </a:lnTo>
                  <a:lnTo>
                    <a:pt x="680" y="583"/>
                  </a:lnTo>
                  <a:lnTo>
                    <a:pt x="672" y="594"/>
                  </a:lnTo>
                  <a:lnTo>
                    <a:pt x="667" y="608"/>
                  </a:lnTo>
                  <a:lnTo>
                    <a:pt x="659" y="627"/>
                  </a:lnTo>
                  <a:lnTo>
                    <a:pt x="657" y="648"/>
                  </a:lnTo>
                  <a:lnTo>
                    <a:pt x="661" y="680"/>
                  </a:lnTo>
                  <a:lnTo>
                    <a:pt x="654" y="710"/>
                  </a:lnTo>
                  <a:lnTo>
                    <a:pt x="628" y="737"/>
                  </a:lnTo>
                  <a:lnTo>
                    <a:pt x="599" y="751"/>
                  </a:lnTo>
                  <a:lnTo>
                    <a:pt x="579" y="765"/>
                  </a:lnTo>
                  <a:lnTo>
                    <a:pt x="560" y="786"/>
                  </a:lnTo>
                  <a:lnTo>
                    <a:pt x="551" y="811"/>
                  </a:lnTo>
                  <a:lnTo>
                    <a:pt x="553" y="849"/>
                  </a:lnTo>
                  <a:lnTo>
                    <a:pt x="546" y="862"/>
                  </a:lnTo>
                  <a:lnTo>
                    <a:pt x="530" y="878"/>
                  </a:lnTo>
                  <a:lnTo>
                    <a:pt x="521" y="895"/>
                  </a:lnTo>
                  <a:lnTo>
                    <a:pt x="517" y="918"/>
                  </a:lnTo>
                  <a:lnTo>
                    <a:pt x="500" y="934"/>
                  </a:lnTo>
                  <a:lnTo>
                    <a:pt x="486" y="962"/>
                  </a:lnTo>
                  <a:lnTo>
                    <a:pt x="472" y="967"/>
                  </a:lnTo>
                  <a:lnTo>
                    <a:pt x="454" y="964"/>
                  </a:lnTo>
                  <a:lnTo>
                    <a:pt x="432" y="967"/>
                  </a:lnTo>
                  <a:lnTo>
                    <a:pt x="411" y="975"/>
                  </a:lnTo>
                  <a:lnTo>
                    <a:pt x="434" y="1007"/>
                  </a:lnTo>
                  <a:lnTo>
                    <a:pt x="431" y="1027"/>
                  </a:lnTo>
                  <a:lnTo>
                    <a:pt x="419" y="1042"/>
                  </a:lnTo>
                  <a:lnTo>
                    <a:pt x="388" y="1071"/>
                  </a:lnTo>
                  <a:lnTo>
                    <a:pt x="361" y="1079"/>
                  </a:lnTo>
                  <a:lnTo>
                    <a:pt x="351" y="1096"/>
                  </a:lnTo>
                  <a:lnTo>
                    <a:pt x="347" y="1118"/>
                  </a:lnTo>
                  <a:lnTo>
                    <a:pt x="339" y="1125"/>
                  </a:lnTo>
                  <a:lnTo>
                    <a:pt x="315" y="1123"/>
                  </a:lnTo>
                  <a:lnTo>
                    <a:pt x="309" y="1132"/>
                  </a:lnTo>
                  <a:lnTo>
                    <a:pt x="309" y="1146"/>
                  </a:lnTo>
                  <a:lnTo>
                    <a:pt x="329" y="1151"/>
                  </a:lnTo>
                  <a:lnTo>
                    <a:pt x="330" y="1155"/>
                  </a:lnTo>
                  <a:lnTo>
                    <a:pt x="321" y="1174"/>
                  </a:lnTo>
                  <a:lnTo>
                    <a:pt x="320" y="1196"/>
                  </a:lnTo>
                  <a:lnTo>
                    <a:pt x="314" y="1209"/>
                  </a:lnTo>
                  <a:lnTo>
                    <a:pt x="302" y="1223"/>
                  </a:lnTo>
                  <a:lnTo>
                    <a:pt x="300" y="1240"/>
                  </a:lnTo>
                  <a:lnTo>
                    <a:pt x="306" y="1256"/>
                  </a:lnTo>
                  <a:lnTo>
                    <a:pt x="320" y="1271"/>
                  </a:lnTo>
                  <a:lnTo>
                    <a:pt x="316" y="1294"/>
                  </a:lnTo>
                  <a:lnTo>
                    <a:pt x="295" y="1313"/>
                  </a:lnTo>
                  <a:lnTo>
                    <a:pt x="291" y="1329"/>
                  </a:lnTo>
                  <a:lnTo>
                    <a:pt x="279" y="1351"/>
                  </a:lnTo>
                  <a:lnTo>
                    <a:pt x="278" y="1390"/>
                  </a:lnTo>
                  <a:lnTo>
                    <a:pt x="284" y="1410"/>
                  </a:lnTo>
                  <a:lnTo>
                    <a:pt x="315" y="1438"/>
                  </a:lnTo>
                  <a:lnTo>
                    <a:pt x="336" y="1454"/>
                  </a:lnTo>
                  <a:lnTo>
                    <a:pt x="333" y="1458"/>
                  </a:lnTo>
                  <a:lnTo>
                    <a:pt x="306" y="1462"/>
                  </a:lnTo>
                  <a:lnTo>
                    <a:pt x="277" y="1455"/>
                  </a:lnTo>
                  <a:lnTo>
                    <a:pt x="254" y="1449"/>
                  </a:lnTo>
                  <a:lnTo>
                    <a:pt x="230" y="1442"/>
                  </a:lnTo>
                  <a:lnTo>
                    <a:pt x="230" y="1426"/>
                  </a:lnTo>
                  <a:lnTo>
                    <a:pt x="227" y="1406"/>
                  </a:lnTo>
                  <a:lnTo>
                    <a:pt x="198" y="1369"/>
                  </a:lnTo>
                  <a:lnTo>
                    <a:pt x="189" y="1344"/>
                  </a:lnTo>
                  <a:lnTo>
                    <a:pt x="184" y="1325"/>
                  </a:lnTo>
                  <a:lnTo>
                    <a:pt x="184" y="1310"/>
                  </a:lnTo>
                  <a:lnTo>
                    <a:pt x="186" y="1297"/>
                  </a:lnTo>
                  <a:lnTo>
                    <a:pt x="184" y="1279"/>
                  </a:lnTo>
                  <a:lnTo>
                    <a:pt x="177" y="1221"/>
                  </a:lnTo>
                  <a:lnTo>
                    <a:pt x="171" y="1214"/>
                  </a:lnTo>
                  <a:lnTo>
                    <a:pt x="170" y="1171"/>
                  </a:lnTo>
                  <a:lnTo>
                    <a:pt x="166" y="1135"/>
                  </a:lnTo>
                  <a:lnTo>
                    <a:pt x="167" y="1101"/>
                  </a:lnTo>
                  <a:lnTo>
                    <a:pt x="178" y="1057"/>
                  </a:lnTo>
                  <a:lnTo>
                    <a:pt x="162" y="1061"/>
                  </a:lnTo>
                  <a:lnTo>
                    <a:pt x="167" y="1035"/>
                  </a:lnTo>
                  <a:lnTo>
                    <a:pt x="166" y="997"/>
                  </a:lnTo>
                  <a:lnTo>
                    <a:pt x="166" y="970"/>
                  </a:lnTo>
                  <a:lnTo>
                    <a:pt x="178" y="934"/>
                  </a:lnTo>
                  <a:lnTo>
                    <a:pt x="186" y="914"/>
                  </a:lnTo>
                  <a:lnTo>
                    <a:pt x="195" y="887"/>
                  </a:lnTo>
                  <a:lnTo>
                    <a:pt x="182" y="804"/>
                  </a:lnTo>
                  <a:lnTo>
                    <a:pt x="182" y="750"/>
                  </a:lnTo>
                  <a:lnTo>
                    <a:pt x="184" y="725"/>
                  </a:lnTo>
                  <a:lnTo>
                    <a:pt x="182" y="681"/>
                  </a:lnTo>
                  <a:lnTo>
                    <a:pt x="182" y="663"/>
                  </a:lnTo>
                  <a:lnTo>
                    <a:pt x="177" y="634"/>
                  </a:lnTo>
                  <a:lnTo>
                    <a:pt x="154" y="608"/>
                  </a:lnTo>
                  <a:lnTo>
                    <a:pt x="133" y="592"/>
                  </a:lnTo>
                  <a:lnTo>
                    <a:pt x="112" y="574"/>
                  </a:lnTo>
                  <a:lnTo>
                    <a:pt x="91" y="546"/>
                  </a:lnTo>
                  <a:lnTo>
                    <a:pt x="81" y="522"/>
                  </a:lnTo>
                  <a:lnTo>
                    <a:pt x="69" y="491"/>
                  </a:lnTo>
                  <a:lnTo>
                    <a:pt x="45" y="453"/>
                  </a:lnTo>
                  <a:lnTo>
                    <a:pt x="36" y="414"/>
                  </a:lnTo>
                  <a:lnTo>
                    <a:pt x="14" y="376"/>
                  </a:lnTo>
                  <a:lnTo>
                    <a:pt x="0" y="363"/>
                  </a:lnTo>
                  <a:lnTo>
                    <a:pt x="4" y="346"/>
                  </a:lnTo>
                  <a:lnTo>
                    <a:pt x="22" y="327"/>
                  </a:lnTo>
                  <a:lnTo>
                    <a:pt x="27" y="309"/>
                  </a:lnTo>
                  <a:lnTo>
                    <a:pt x="13" y="305"/>
                  </a:lnTo>
                  <a:lnTo>
                    <a:pt x="7" y="294"/>
                  </a:lnTo>
                  <a:lnTo>
                    <a:pt x="19" y="269"/>
                  </a:lnTo>
                  <a:lnTo>
                    <a:pt x="14" y="233"/>
                  </a:lnTo>
                  <a:lnTo>
                    <a:pt x="16" y="228"/>
                  </a:lnTo>
                  <a:lnTo>
                    <a:pt x="22" y="225"/>
                  </a:lnTo>
                  <a:lnTo>
                    <a:pt x="31" y="231"/>
                  </a:lnTo>
                  <a:lnTo>
                    <a:pt x="41" y="216"/>
                  </a:lnTo>
                  <a:lnTo>
                    <a:pt x="49" y="177"/>
                  </a:lnTo>
                  <a:lnTo>
                    <a:pt x="62" y="141"/>
                  </a:lnTo>
                  <a:lnTo>
                    <a:pt x="70" y="76"/>
                  </a:lnTo>
                </a:path>
              </a:pathLst>
            </a:custGeom>
            <a:solidFill>
              <a:srgbClr val="FF6600"/>
            </a:solidFill>
            <a:ln>
              <a:noFill/>
            </a:ln>
            <a:effectLst>
              <a:outerShdw dist="35921" dir="2700000" algn="ctr" rotWithShape="0">
                <a:schemeClr val="bg2"/>
              </a:outerShdw>
            </a:effectLst>
            <a:extLst>
              <a:ext uri="{91240B29-F687-4F45-9708-019B960494DF}">
                <a14:hiddenLine xmlns:a14="http://schemas.microsoft.com/office/drawing/2010/main" w="12700" cap="rnd">
                  <a:solidFill>
                    <a:schemeClr val="tx1"/>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FFCC66"/>
                </a:solidFill>
                <a:effectLst/>
                <a:uLnTx/>
                <a:uFillTx/>
                <a:latin typeface="Times New Roman" panose="02020603050405020304" pitchFamily="18" charset="0"/>
                <a:ea typeface="+mn-ea"/>
                <a:cs typeface="+mn-cs"/>
              </a:endParaRPr>
            </a:p>
          </p:txBody>
        </p:sp>
        <p:sp>
          <p:nvSpPr>
            <p:cNvPr id="7240" name="Freeform 58"/>
            <p:cNvSpPr>
              <a:spLocks/>
            </p:cNvSpPr>
            <p:nvPr/>
          </p:nvSpPr>
          <p:spPr bwMode="ltGray">
            <a:xfrm>
              <a:off x="2133600" y="1938439"/>
              <a:ext cx="128588" cy="160504"/>
            </a:xfrm>
            <a:custGeom>
              <a:avLst/>
              <a:gdLst>
                <a:gd name="T0" fmla="*/ 69 w 81"/>
                <a:gd name="T1" fmla="*/ 77 h 106"/>
                <a:gd name="T2" fmla="*/ 55 w 81"/>
                <a:gd name="T3" fmla="*/ 83 h 106"/>
                <a:gd name="T4" fmla="*/ 51 w 81"/>
                <a:gd name="T5" fmla="*/ 92 h 106"/>
                <a:gd name="T6" fmla="*/ 41 w 81"/>
                <a:gd name="T7" fmla="*/ 105 h 106"/>
                <a:gd name="T8" fmla="*/ 31 w 81"/>
                <a:gd name="T9" fmla="*/ 91 h 106"/>
                <a:gd name="T10" fmla="*/ 10 w 81"/>
                <a:gd name="T11" fmla="*/ 77 h 106"/>
                <a:gd name="T12" fmla="*/ 0 w 81"/>
                <a:gd name="T13" fmla="*/ 58 h 106"/>
                <a:gd name="T14" fmla="*/ 1 w 81"/>
                <a:gd name="T15" fmla="*/ 42 h 106"/>
                <a:gd name="T16" fmla="*/ 24 w 81"/>
                <a:gd name="T17" fmla="*/ 37 h 106"/>
                <a:gd name="T18" fmla="*/ 20 w 81"/>
                <a:gd name="T19" fmla="*/ 33 h 106"/>
                <a:gd name="T20" fmla="*/ 13 w 81"/>
                <a:gd name="T21" fmla="*/ 22 h 106"/>
                <a:gd name="T22" fmla="*/ 20 w 81"/>
                <a:gd name="T23" fmla="*/ 16 h 106"/>
                <a:gd name="T24" fmla="*/ 41 w 81"/>
                <a:gd name="T25" fmla="*/ 5 h 106"/>
                <a:gd name="T26" fmla="*/ 64 w 81"/>
                <a:gd name="T27" fmla="*/ 0 h 106"/>
                <a:gd name="T28" fmla="*/ 80 w 81"/>
                <a:gd name="T29" fmla="*/ 13 h 106"/>
                <a:gd name="T30" fmla="*/ 80 w 81"/>
                <a:gd name="T31" fmla="*/ 31 h 106"/>
                <a:gd name="T32" fmla="*/ 69 w 81"/>
                <a:gd name="T33" fmla="*/ 47 h 106"/>
                <a:gd name="T34" fmla="*/ 80 w 81"/>
                <a:gd name="T35" fmla="*/ 56 h 106"/>
                <a:gd name="T36" fmla="*/ 71 w 81"/>
                <a:gd name="T37" fmla="*/ 75 h 106"/>
                <a:gd name="T38" fmla="*/ 69 w 81"/>
                <a:gd name="T39" fmla="*/ 77 h 10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81" h="106">
                  <a:moveTo>
                    <a:pt x="69" y="77"/>
                  </a:moveTo>
                  <a:lnTo>
                    <a:pt x="55" y="83"/>
                  </a:lnTo>
                  <a:lnTo>
                    <a:pt x="51" y="92"/>
                  </a:lnTo>
                  <a:lnTo>
                    <a:pt x="41" y="105"/>
                  </a:lnTo>
                  <a:lnTo>
                    <a:pt x="31" y="91"/>
                  </a:lnTo>
                  <a:lnTo>
                    <a:pt x="10" y="77"/>
                  </a:lnTo>
                  <a:lnTo>
                    <a:pt x="0" y="58"/>
                  </a:lnTo>
                  <a:lnTo>
                    <a:pt x="1" y="42"/>
                  </a:lnTo>
                  <a:lnTo>
                    <a:pt x="24" y="37"/>
                  </a:lnTo>
                  <a:lnTo>
                    <a:pt x="20" y="33"/>
                  </a:lnTo>
                  <a:lnTo>
                    <a:pt x="13" y="22"/>
                  </a:lnTo>
                  <a:lnTo>
                    <a:pt x="20" y="16"/>
                  </a:lnTo>
                  <a:lnTo>
                    <a:pt x="41" y="5"/>
                  </a:lnTo>
                  <a:lnTo>
                    <a:pt x="64" y="0"/>
                  </a:lnTo>
                  <a:lnTo>
                    <a:pt x="80" y="13"/>
                  </a:lnTo>
                  <a:lnTo>
                    <a:pt x="80" y="31"/>
                  </a:lnTo>
                  <a:lnTo>
                    <a:pt x="69" y="47"/>
                  </a:lnTo>
                  <a:lnTo>
                    <a:pt x="80" y="56"/>
                  </a:lnTo>
                  <a:lnTo>
                    <a:pt x="71" y="75"/>
                  </a:lnTo>
                  <a:lnTo>
                    <a:pt x="69" y="77"/>
                  </a:lnTo>
                </a:path>
              </a:pathLst>
            </a:custGeom>
            <a:solidFill>
              <a:srgbClr val="FF6600"/>
            </a:solidFill>
            <a:ln>
              <a:noFill/>
            </a:ln>
            <a:effectLst>
              <a:outerShdw dist="35921" dir="2700000" algn="ctr" rotWithShape="0">
                <a:schemeClr val="bg2"/>
              </a:outerShdw>
            </a:effectLst>
            <a:extLst>
              <a:ext uri="{91240B29-F687-4F45-9708-019B960494DF}">
                <a14:hiddenLine xmlns:a14="http://schemas.microsoft.com/office/drawing/2010/main" w="12700" cap="rnd">
                  <a:solidFill>
                    <a:schemeClr val="tx1"/>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FFCC66"/>
                </a:solidFill>
                <a:effectLst/>
                <a:uLnTx/>
                <a:uFillTx/>
                <a:latin typeface="Times New Roman" panose="02020603050405020304" pitchFamily="18" charset="0"/>
                <a:ea typeface="+mn-ea"/>
                <a:cs typeface="+mn-cs"/>
              </a:endParaRPr>
            </a:p>
          </p:txBody>
        </p:sp>
        <p:sp>
          <p:nvSpPr>
            <p:cNvPr id="7241" name="Freeform 59"/>
            <p:cNvSpPr>
              <a:spLocks/>
            </p:cNvSpPr>
            <p:nvPr/>
          </p:nvSpPr>
          <p:spPr bwMode="ltGray">
            <a:xfrm>
              <a:off x="1227138" y="2737931"/>
              <a:ext cx="41275" cy="48454"/>
            </a:xfrm>
            <a:custGeom>
              <a:avLst/>
              <a:gdLst>
                <a:gd name="T0" fmla="*/ 22 w 26"/>
                <a:gd name="T1" fmla="*/ 12 h 32"/>
                <a:gd name="T2" fmla="*/ 16 w 26"/>
                <a:gd name="T3" fmla="*/ 0 h 32"/>
                <a:gd name="T4" fmla="*/ 5 w 26"/>
                <a:gd name="T5" fmla="*/ 0 h 32"/>
                <a:gd name="T6" fmla="*/ 0 w 26"/>
                <a:gd name="T7" fmla="*/ 24 h 32"/>
                <a:gd name="T8" fmla="*/ 7 w 26"/>
                <a:gd name="T9" fmla="*/ 31 h 32"/>
                <a:gd name="T10" fmla="*/ 21 w 26"/>
                <a:gd name="T11" fmla="*/ 31 h 32"/>
                <a:gd name="T12" fmla="*/ 25 w 26"/>
                <a:gd name="T13" fmla="*/ 27 h 32"/>
                <a:gd name="T14" fmla="*/ 25 w 26"/>
                <a:gd name="T15" fmla="*/ 14 h 32"/>
                <a:gd name="T16" fmla="*/ 22 w 26"/>
                <a:gd name="T17" fmla="*/ 12 h 3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6" h="32">
                  <a:moveTo>
                    <a:pt x="22" y="12"/>
                  </a:moveTo>
                  <a:lnTo>
                    <a:pt x="16" y="0"/>
                  </a:lnTo>
                  <a:lnTo>
                    <a:pt x="5" y="0"/>
                  </a:lnTo>
                  <a:lnTo>
                    <a:pt x="0" y="24"/>
                  </a:lnTo>
                  <a:lnTo>
                    <a:pt x="7" y="31"/>
                  </a:lnTo>
                  <a:lnTo>
                    <a:pt x="21" y="31"/>
                  </a:lnTo>
                  <a:lnTo>
                    <a:pt x="25" y="27"/>
                  </a:lnTo>
                  <a:lnTo>
                    <a:pt x="25" y="14"/>
                  </a:lnTo>
                  <a:lnTo>
                    <a:pt x="22" y="12"/>
                  </a:lnTo>
                </a:path>
              </a:pathLst>
            </a:custGeom>
            <a:solidFill>
              <a:srgbClr val="FF6600"/>
            </a:solidFill>
            <a:ln>
              <a:noFill/>
            </a:ln>
            <a:effectLst>
              <a:outerShdw dist="35921" dir="2700000" algn="ctr" rotWithShape="0">
                <a:schemeClr val="bg2"/>
              </a:outerShdw>
            </a:effectLst>
            <a:extLst>
              <a:ext uri="{91240B29-F687-4F45-9708-019B960494DF}">
                <a14:hiddenLine xmlns:a14="http://schemas.microsoft.com/office/drawing/2010/main" w="12700" cap="rnd">
                  <a:solidFill>
                    <a:schemeClr val="tx1"/>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FFCC66"/>
                </a:solidFill>
                <a:effectLst/>
                <a:uLnTx/>
                <a:uFillTx/>
                <a:latin typeface="Times New Roman" panose="02020603050405020304" pitchFamily="18" charset="0"/>
                <a:ea typeface="+mn-ea"/>
                <a:cs typeface="+mn-cs"/>
              </a:endParaRPr>
            </a:p>
          </p:txBody>
        </p:sp>
        <p:sp>
          <p:nvSpPr>
            <p:cNvPr id="7242" name="Freeform 60"/>
            <p:cNvSpPr>
              <a:spLocks/>
            </p:cNvSpPr>
            <p:nvPr/>
          </p:nvSpPr>
          <p:spPr bwMode="ltGray">
            <a:xfrm>
              <a:off x="2635250" y="2207965"/>
              <a:ext cx="53975" cy="52997"/>
            </a:xfrm>
            <a:custGeom>
              <a:avLst/>
              <a:gdLst>
                <a:gd name="T0" fmla="*/ 33 w 34"/>
                <a:gd name="T1" fmla="*/ 11 h 35"/>
                <a:gd name="T2" fmla="*/ 23 w 34"/>
                <a:gd name="T3" fmla="*/ 8 h 35"/>
                <a:gd name="T4" fmla="*/ 19 w 34"/>
                <a:gd name="T5" fmla="*/ 0 h 35"/>
                <a:gd name="T6" fmla="*/ 3 w 34"/>
                <a:gd name="T7" fmla="*/ 7 h 35"/>
                <a:gd name="T8" fmla="*/ 0 w 34"/>
                <a:gd name="T9" fmla="*/ 22 h 35"/>
                <a:gd name="T10" fmla="*/ 8 w 34"/>
                <a:gd name="T11" fmla="*/ 34 h 35"/>
                <a:gd name="T12" fmla="*/ 15 w 34"/>
                <a:gd name="T13" fmla="*/ 30 h 35"/>
                <a:gd name="T14" fmla="*/ 31 w 34"/>
                <a:gd name="T15" fmla="*/ 27 h 35"/>
                <a:gd name="T16" fmla="*/ 33 w 34"/>
                <a:gd name="T17" fmla="*/ 15 h 35"/>
                <a:gd name="T18" fmla="*/ 33 w 34"/>
                <a:gd name="T19" fmla="*/ 11 h 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4" h="35">
                  <a:moveTo>
                    <a:pt x="33" y="11"/>
                  </a:moveTo>
                  <a:lnTo>
                    <a:pt x="23" y="8"/>
                  </a:lnTo>
                  <a:lnTo>
                    <a:pt x="19" y="0"/>
                  </a:lnTo>
                  <a:lnTo>
                    <a:pt x="3" y="7"/>
                  </a:lnTo>
                  <a:lnTo>
                    <a:pt x="0" y="22"/>
                  </a:lnTo>
                  <a:lnTo>
                    <a:pt x="8" y="34"/>
                  </a:lnTo>
                  <a:lnTo>
                    <a:pt x="15" y="30"/>
                  </a:lnTo>
                  <a:lnTo>
                    <a:pt x="31" y="27"/>
                  </a:lnTo>
                  <a:lnTo>
                    <a:pt x="33" y="15"/>
                  </a:lnTo>
                  <a:lnTo>
                    <a:pt x="33" y="11"/>
                  </a:lnTo>
                </a:path>
              </a:pathLst>
            </a:custGeom>
            <a:solidFill>
              <a:srgbClr val="FF6600"/>
            </a:solidFill>
            <a:ln>
              <a:noFill/>
            </a:ln>
            <a:effectLst>
              <a:outerShdw dist="35921" dir="2700000" algn="ctr" rotWithShape="0">
                <a:schemeClr val="bg2"/>
              </a:outerShdw>
            </a:effectLst>
            <a:extLst>
              <a:ext uri="{91240B29-F687-4F45-9708-019B960494DF}">
                <a14:hiddenLine xmlns:a14="http://schemas.microsoft.com/office/drawing/2010/main" w="12700" cap="rnd">
                  <a:solidFill>
                    <a:schemeClr val="tx1"/>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FFCC66"/>
                </a:solidFill>
                <a:effectLst/>
                <a:uLnTx/>
                <a:uFillTx/>
                <a:latin typeface="Times New Roman" panose="02020603050405020304" pitchFamily="18" charset="0"/>
                <a:ea typeface="+mn-ea"/>
                <a:cs typeface="+mn-cs"/>
              </a:endParaRPr>
            </a:p>
          </p:txBody>
        </p:sp>
        <p:sp>
          <p:nvSpPr>
            <p:cNvPr id="7243" name="Freeform 61"/>
            <p:cNvSpPr>
              <a:spLocks/>
            </p:cNvSpPr>
            <p:nvPr/>
          </p:nvSpPr>
          <p:spPr bwMode="ltGray">
            <a:xfrm>
              <a:off x="2144713" y="1815790"/>
              <a:ext cx="125413" cy="98422"/>
            </a:xfrm>
            <a:custGeom>
              <a:avLst/>
              <a:gdLst>
                <a:gd name="T0" fmla="*/ 0 w 79"/>
                <a:gd name="T1" fmla="*/ 41 h 65"/>
                <a:gd name="T2" fmla="*/ 12 w 79"/>
                <a:gd name="T3" fmla="*/ 20 h 65"/>
                <a:gd name="T4" fmla="*/ 24 w 79"/>
                <a:gd name="T5" fmla="*/ 22 h 65"/>
                <a:gd name="T6" fmla="*/ 43 w 79"/>
                <a:gd name="T7" fmla="*/ 8 h 65"/>
                <a:gd name="T8" fmla="*/ 67 w 79"/>
                <a:gd name="T9" fmla="*/ 0 h 65"/>
                <a:gd name="T10" fmla="*/ 73 w 79"/>
                <a:gd name="T11" fmla="*/ 8 h 65"/>
                <a:gd name="T12" fmla="*/ 78 w 79"/>
                <a:gd name="T13" fmla="*/ 37 h 65"/>
                <a:gd name="T14" fmla="*/ 73 w 79"/>
                <a:gd name="T15" fmla="*/ 52 h 65"/>
                <a:gd name="T16" fmla="*/ 51 w 79"/>
                <a:gd name="T17" fmla="*/ 64 h 65"/>
                <a:gd name="T18" fmla="*/ 27 w 79"/>
                <a:gd name="T19" fmla="*/ 64 h 65"/>
                <a:gd name="T20" fmla="*/ 12 w 79"/>
                <a:gd name="T21" fmla="*/ 38 h 65"/>
                <a:gd name="T22" fmla="*/ 0 w 79"/>
                <a:gd name="T23" fmla="*/ 41 h 6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9" h="65">
                  <a:moveTo>
                    <a:pt x="0" y="41"/>
                  </a:moveTo>
                  <a:lnTo>
                    <a:pt x="12" y="20"/>
                  </a:lnTo>
                  <a:lnTo>
                    <a:pt x="24" y="22"/>
                  </a:lnTo>
                  <a:lnTo>
                    <a:pt x="43" y="8"/>
                  </a:lnTo>
                  <a:lnTo>
                    <a:pt x="67" y="0"/>
                  </a:lnTo>
                  <a:lnTo>
                    <a:pt x="73" y="8"/>
                  </a:lnTo>
                  <a:lnTo>
                    <a:pt x="78" y="37"/>
                  </a:lnTo>
                  <a:lnTo>
                    <a:pt x="73" y="52"/>
                  </a:lnTo>
                  <a:lnTo>
                    <a:pt x="51" y="64"/>
                  </a:lnTo>
                  <a:lnTo>
                    <a:pt x="27" y="64"/>
                  </a:lnTo>
                  <a:lnTo>
                    <a:pt x="12" y="38"/>
                  </a:lnTo>
                  <a:lnTo>
                    <a:pt x="0" y="41"/>
                  </a:lnTo>
                </a:path>
              </a:pathLst>
            </a:custGeom>
            <a:solidFill>
              <a:srgbClr val="FF6600"/>
            </a:solidFill>
            <a:ln>
              <a:noFill/>
            </a:ln>
            <a:effectLst>
              <a:outerShdw dist="35921" dir="2700000" algn="ctr" rotWithShape="0">
                <a:schemeClr val="bg2"/>
              </a:outerShdw>
            </a:effectLst>
            <a:extLst>
              <a:ext uri="{91240B29-F687-4F45-9708-019B960494DF}">
                <a14:hiddenLine xmlns:a14="http://schemas.microsoft.com/office/drawing/2010/main" w="12700" cap="rnd">
                  <a:solidFill>
                    <a:schemeClr val="tx1"/>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FFCC66"/>
                </a:solidFill>
                <a:effectLst/>
                <a:uLnTx/>
                <a:uFillTx/>
                <a:latin typeface="Times New Roman" panose="02020603050405020304" pitchFamily="18" charset="0"/>
                <a:ea typeface="+mn-ea"/>
                <a:cs typeface="+mn-cs"/>
              </a:endParaRPr>
            </a:p>
          </p:txBody>
        </p:sp>
        <p:sp>
          <p:nvSpPr>
            <p:cNvPr id="7244" name="Freeform 62"/>
            <p:cNvSpPr>
              <a:spLocks/>
            </p:cNvSpPr>
            <p:nvPr/>
          </p:nvSpPr>
          <p:spPr bwMode="ltGray">
            <a:xfrm>
              <a:off x="2495550" y="3984108"/>
              <a:ext cx="152400" cy="78738"/>
            </a:xfrm>
            <a:custGeom>
              <a:avLst/>
              <a:gdLst>
                <a:gd name="T0" fmla="*/ 10 w 96"/>
                <a:gd name="T1" fmla="*/ 2 h 52"/>
                <a:gd name="T2" fmla="*/ 18 w 96"/>
                <a:gd name="T3" fmla="*/ 0 h 52"/>
                <a:gd name="T4" fmla="*/ 30 w 96"/>
                <a:gd name="T5" fmla="*/ 8 h 52"/>
                <a:gd name="T6" fmla="*/ 54 w 96"/>
                <a:gd name="T7" fmla="*/ 2 h 52"/>
                <a:gd name="T8" fmla="*/ 72 w 96"/>
                <a:gd name="T9" fmla="*/ 6 h 52"/>
                <a:gd name="T10" fmla="*/ 80 w 96"/>
                <a:gd name="T11" fmla="*/ 25 h 52"/>
                <a:gd name="T12" fmla="*/ 95 w 96"/>
                <a:gd name="T13" fmla="*/ 34 h 52"/>
                <a:gd name="T14" fmla="*/ 92 w 96"/>
                <a:gd name="T15" fmla="*/ 41 h 52"/>
                <a:gd name="T16" fmla="*/ 55 w 96"/>
                <a:gd name="T17" fmla="*/ 42 h 52"/>
                <a:gd name="T18" fmla="*/ 47 w 96"/>
                <a:gd name="T19" fmla="*/ 50 h 52"/>
                <a:gd name="T20" fmla="*/ 37 w 96"/>
                <a:gd name="T21" fmla="*/ 51 h 52"/>
                <a:gd name="T22" fmla="*/ 30 w 96"/>
                <a:gd name="T23" fmla="*/ 42 h 52"/>
                <a:gd name="T24" fmla="*/ 0 w 96"/>
                <a:gd name="T25" fmla="*/ 39 h 52"/>
                <a:gd name="T26" fmla="*/ 0 w 96"/>
                <a:gd name="T27" fmla="*/ 27 h 52"/>
                <a:gd name="T28" fmla="*/ 10 w 96"/>
                <a:gd name="T29" fmla="*/ 23 h 52"/>
                <a:gd name="T30" fmla="*/ 10 w 96"/>
                <a:gd name="T31" fmla="*/ 2 h 5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96" h="52">
                  <a:moveTo>
                    <a:pt x="10" y="2"/>
                  </a:moveTo>
                  <a:lnTo>
                    <a:pt x="18" y="0"/>
                  </a:lnTo>
                  <a:lnTo>
                    <a:pt x="30" y="8"/>
                  </a:lnTo>
                  <a:lnTo>
                    <a:pt x="54" y="2"/>
                  </a:lnTo>
                  <a:lnTo>
                    <a:pt x="72" y="6"/>
                  </a:lnTo>
                  <a:lnTo>
                    <a:pt x="80" y="25"/>
                  </a:lnTo>
                  <a:lnTo>
                    <a:pt x="95" y="34"/>
                  </a:lnTo>
                  <a:lnTo>
                    <a:pt x="92" y="41"/>
                  </a:lnTo>
                  <a:lnTo>
                    <a:pt x="55" y="42"/>
                  </a:lnTo>
                  <a:lnTo>
                    <a:pt x="47" y="50"/>
                  </a:lnTo>
                  <a:lnTo>
                    <a:pt x="37" y="51"/>
                  </a:lnTo>
                  <a:lnTo>
                    <a:pt x="30" y="42"/>
                  </a:lnTo>
                  <a:lnTo>
                    <a:pt x="0" y="39"/>
                  </a:lnTo>
                  <a:lnTo>
                    <a:pt x="0" y="27"/>
                  </a:lnTo>
                  <a:lnTo>
                    <a:pt x="10" y="23"/>
                  </a:lnTo>
                  <a:lnTo>
                    <a:pt x="10" y="2"/>
                  </a:lnTo>
                </a:path>
              </a:pathLst>
            </a:custGeom>
            <a:solidFill>
              <a:srgbClr val="FF6600"/>
            </a:solidFill>
            <a:ln>
              <a:noFill/>
            </a:ln>
            <a:effectLst>
              <a:outerShdw dist="35921" dir="2700000" algn="ctr" rotWithShape="0">
                <a:schemeClr val="bg2"/>
              </a:outerShdw>
            </a:effectLst>
            <a:extLst>
              <a:ext uri="{91240B29-F687-4F45-9708-019B960494DF}">
                <a14:hiddenLine xmlns:a14="http://schemas.microsoft.com/office/drawing/2010/main" w="12700" cap="rnd">
                  <a:solidFill>
                    <a:schemeClr val="tx1"/>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FFCC66"/>
                </a:solidFill>
                <a:effectLst/>
                <a:uLnTx/>
                <a:uFillTx/>
                <a:latin typeface="Times New Roman" panose="02020603050405020304" pitchFamily="18" charset="0"/>
                <a:ea typeface="+mn-ea"/>
                <a:cs typeface="+mn-cs"/>
              </a:endParaRPr>
            </a:p>
          </p:txBody>
        </p:sp>
        <p:sp>
          <p:nvSpPr>
            <p:cNvPr id="7245" name="Freeform 63"/>
            <p:cNvSpPr>
              <a:spLocks/>
            </p:cNvSpPr>
            <p:nvPr/>
          </p:nvSpPr>
          <p:spPr bwMode="ltGray">
            <a:xfrm>
              <a:off x="2252663" y="1331250"/>
              <a:ext cx="38100" cy="13628"/>
            </a:xfrm>
            <a:custGeom>
              <a:avLst/>
              <a:gdLst>
                <a:gd name="T0" fmla="*/ 0 w 24"/>
                <a:gd name="T1" fmla="*/ 0 h 9"/>
                <a:gd name="T2" fmla="*/ 8 w 24"/>
                <a:gd name="T3" fmla="*/ 0 h 9"/>
                <a:gd name="T4" fmla="*/ 23 w 24"/>
                <a:gd name="T5" fmla="*/ 8 h 9"/>
                <a:gd name="T6" fmla="*/ 18 w 24"/>
                <a:gd name="T7" fmla="*/ 8 h 9"/>
                <a:gd name="T8" fmla="*/ 0 w 24"/>
                <a:gd name="T9" fmla="*/ 0 h 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9">
                  <a:moveTo>
                    <a:pt x="0" y="0"/>
                  </a:moveTo>
                  <a:lnTo>
                    <a:pt x="8" y="0"/>
                  </a:lnTo>
                  <a:lnTo>
                    <a:pt x="23" y="8"/>
                  </a:lnTo>
                  <a:lnTo>
                    <a:pt x="18" y="8"/>
                  </a:lnTo>
                  <a:lnTo>
                    <a:pt x="0" y="0"/>
                  </a:lnTo>
                </a:path>
              </a:pathLst>
            </a:custGeom>
            <a:solidFill>
              <a:srgbClr val="FF6600"/>
            </a:solidFill>
            <a:ln>
              <a:noFill/>
            </a:ln>
            <a:effectLst>
              <a:outerShdw dist="35921" dir="2700000" algn="ctr" rotWithShape="0">
                <a:schemeClr val="bg2"/>
              </a:outerShdw>
            </a:effectLst>
            <a:extLst>
              <a:ext uri="{91240B29-F687-4F45-9708-019B960494DF}">
                <a14:hiddenLine xmlns:a14="http://schemas.microsoft.com/office/drawing/2010/main" w="12700" cap="rnd">
                  <a:solidFill>
                    <a:schemeClr val="tx1"/>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FFCC66"/>
                </a:solidFill>
                <a:effectLst/>
                <a:uLnTx/>
                <a:uFillTx/>
                <a:latin typeface="Times New Roman" panose="02020603050405020304" pitchFamily="18" charset="0"/>
                <a:ea typeface="+mn-ea"/>
                <a:cs typeface="+mn-cs"/>
              </a:endParaRPr>
            </a:p>
          </p:txBody>
        </p:sp>
        <p:sp>
          <p:nvSpPr>
            <p:cNvPr id="7246" name="Freeform 64"/>
            <p:cNvSpPr>
              <a:spLocks/>
            </p:cNvSpPr>
            <p:nvPr/>
          </p:nvSpPr>
          <p:spPr bwMode="ltGray">
            <a:xfrm>
              <a:off x="2287588" y="1620460"/>
              <a:ext cx="41275" cy="37855"/>
            </a:xfrm>
            <a:custGeom>
              <a:avLst/>
              <a:gdLst>
                <a:gd name="T0" fmla="*/ 0 w 26"/>
                <a:gd name="T1" fmla="*/ 11 h 25"/>
                <a:gd name="T2" fmla="*/ 3 w 26"/>
                <a:gd name="T3" fmla="*/ 3 h 25"/>
                <a:gd name="T4" fmla="*/ 18 w 26"/>
                <a:gd name="T5" fmla="*/ 0 h 25"/>
                <a:gd name="T6" fmla="*/ 21 w 26"/>
                <a:gd name="T7" fmla="*/ 3 h 25"/>
                <a:gd name="T8" fmla="*/ 25 w 26"/>
                <a:gd name="T9" fmla="*/ 15 h 25"/>
                <a:gd name="T10" fmla="*/ 15 w 26"/>
                <a:gd name="T11" fmla="*/ 24 h 25"/>
                <a:gd name="T12" fmla="*/ 6 w 26"/>
                <a:gd name="T13" fmla="*/ 24 h 25"/>
                <a:gd name="T14" fmla="*/ 0 w 26"/>
                <a:gd name="T15" fmla="*/ 11 h 2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6" h="25">
                  <a:moveTo>
                    <a:pt x="0" y="11"/>
                  </a:moveTo>
                  <a:lnTo>
                    <a:pt x="3" y="3"/>
                  </a:lnTo>
                  <a:lnTo>
                    <a:pt x="18" y="0"/>
                  </a:lnTo>
                  <a:lnTo>
                    <a:pt x="21" y="3"/>
                  </a:lnTo>
                  <a:lnTo>
                    <a:pt x="25" y="15"/>
                  </a:lnTo>
                  <a:lnTo>
                    <a:pt x="15" y="24"/>
                  </a:lnTo>
                  <a:lnTo>
                    <a:pt x="6" y="24"/>
                  </a:lnTo>
                  <a:lnTo>
                    <a:pt x="0" y="11"/>
                  </a:lnTo>
                </a:path>
              </a:pathLst>
            </a:custGeom>
            <a:solidFill>
              <a:srgbClr val="FF6600"/>
            </a:solidFill>
            <a:ln>
              <a:noFill/>
            </a:ln>
            <a:effectLst>
              <a:outerShdw dist="35921" dir="2700000" algn="ctr" rotWithShape="0">
                <a:schemeClr val="bg2"/>
              </a:outerShdw>
            </a:effectLst>
            <a:extLst>
              <a:ext uri="{91240B29-F687-4F45-9708-019B960494DF}">
                <a14:hiddenLine xmlns:a14="http://schemas.microsoft.com/office/drawing/2010/main" w="12700" cap="rnd">
                  <a:solidFill>
                    <a:schemeClr val="tx1"/>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FFCC66"/>
                </a:solidFill>
                <a:effectLst/>
                <a:uLnTx/>
                <a:uFillTx/>
                <a:latin typeface="Times New Roman" panose="02020603050405020304" pitchFamily="18" charset="0"/>
                <a:ea typeface="+mn-ea"/>
                <a:cs typeface="+mn-cs"/>
              </a:endParaRPr>
            </a:p>
          </p:txBody>
        </p:sp>
        <p:sp>
          <p:nvSpPr>
            <p:cNvPr id="7247" name="Freeform 65"/>
            <p:cNvSpPr>
              <a:spLocks/>
            </p:cNvSpPr>
            <p:nvPr/>
          </p:nvSpPr>
          <p:spPr bwMode="ltGray">
            <a:xfrm>
              <a:off x="2289175" y="1690113"/>
              <a:ext cx="65088" cy="56025"/>
            </a:xfrm>
            <a:custGeom>
              <a:avLst/>
              <a:gdLst>
                <a:gd name="T0" fmla="*/ 0 w 41"/>
                <a:gd name="T1" fmla="*/ 12 h 37"/>
                <a:gd name="T2" fmla="*/ 0 w 41"/>
                <a:gd name="T3" fmla="*/ 0 h 37"/>
                <a:gd name="T4" fmla="*/ 14 w 41"/>
                <a:gd name="T5" fmla="*/ 0 h 37"/>
                <a:gd name="T6" fmla="*/ 37 w 41"/>
                <a:gd name="T7" fmla="*/ 12 h 37"/>
                <a:gd name="T8" fmla="*/ 40 w 41"/>
                <a:gd name="T9" fmla="*/ 17 h 37"/>
                <a:gd name="T10" fmla="*/ 40 w 41"/>
                <a:gd name="T11" fmla="*/ 19 h 37"/>
                <a:gd name="T12" fmla="*/ 33 w 41"/>
                <a:gd name="T13" fmla="*/ 32 h 37"/>
                <a:gd name="T14" fmla="*/ 13 w 41"/>
                <a:gd name="T15" fmla="*/ 36 h 37"/>
                <a:gd name="T16" fmla="*/ 12 w 41"/>
                <a:gd name="T17" fmla="*/ 27 h 37"/>
                <a:gd name="T18" fmla="*/ 10 w 41"/>
                <a:gd name="T19" fmla="*/ 19 h 37"/>
                <a:gd name="T20" fmla="*/ 5 w 41"/>
                <a:gd name="T21" fmla="*/ 15 h 37"/>
                <a:gd name="T22" fmla="*/ 0 w 41"/>
                <a:gd name="T23" fmla="*/ 12 h 3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1" h="37">
                  <a:moveTo>
                    <a:pt x="0" y="12"/>
                  </a:moveTo>
                  <a:lnTo>
                    <a:pt x="0" y="0"/>
                  </a:lnTo>
                  <a:lnTo>
                    <a:pt x="14" y="0"/>
                  </a:lnTo>
                  <a:lnTo>
                    <a:pt x="37" y="12"/>
                  </a:lnTo>
                  <a:lnTo>
                    <a:pt x="40" y="17"/>
                  </a:lnTo>
                  <a:lnTo>
                    <a:pt x="40" y="19"/>
                  </a:lnTo>
                  <a:lnTo>
                    <a:pt x="33" y="32"/>
                  </a:lnTo>
                  <a:lnTo>
                    <a:pt x="13" y="36"/>
                  </a:lnTo>
                  <a:lnTo>
                    <a:pt x="12" y="27"/>
                  </a:lnTo>
                  <a:lnTo>
                    <a:pt x="10" y="19"/>
                  </a:lnTo>
                  <a:lnTo>
                    <a:pt x="5" y="15"/>
                  </a:lnTo>
                  <a:lnTo>
                    <a:pt x="0" y="12"/>
                  </a:lnTo>
                </a:path>
              </a:pathLst>
            </a:custGeom>
            <a:solidFill>
              <a:srgbClr val="FF6600"/>
            </a:solidFill>
            <a:ln>
              <a:noFill/>
            </a:ln>
            <a:effectLst>
              <a:outerShdw dist="35921" dir="2700000" algn="ctr" rotWithShape="0">
                <a:schemeClr val="bg2"/>
              </a:outerShdw>
            </a:effectLst>
            <a:extLst>
              <a:ext uri="{91240B29-F687-4F45-9708-019B960494DF}">
                <a14:hiddenLine xmlns:a14="http://schemas.microsoft.com/office/drawing/2010/main" w="12700" cap="rnd">
                  <a:solidFill>
                    <a:schemeClr val="tx1"/>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FFCC66"/>
                </a:solidFill>
                <a:effectLst/>
                <a:uLnTx/>
                <a:uFillTx/>
                <a:latin typeface="Times New Roman" panose="02020603050405020304" pitchFamily="18" charset="0"/>
                <a:ea typeface="+mn-ea"/>
                <a:cs typeface="+mn-cs"/>
              </a:endParaRPr>
            </a:p>
          </p:txBody>
        </p:sp>
        <p:sp>
          <p:nvSpPr>
            <p:cNvPr id="7248" name="Freeform 66"/>
            <p:cNvSpPr>
              <a:spLocks/>
            </p:cNvSpPr>
            <p:nvPr/>
          </p:nvSpPr>
          <p:spPr bwMode="ltGray">
            <a:xfrm>
              <a:off x="2376488" y="4021962"/>
              <a:ext cx="66675" cy="45426"/>
            </a:xfrm>
            <a:custGeom>
              <a:avLst/>
              <a:gdLst>
                <a:gd name="T0" fmla="*/ 0 w 42"/>
                <a:gd name="T1" fmla="*/ 14 h 30"/>
                <a:gd name="T2" fmla="*/ 7 w 42"/>
                <a:gd name="T3" fmla="*/ 0 h 30"/>
                <a:gd name="T4" fmla="*/ 14 w 42"/>
                <a:gd name="T5" fmla="*/ 1 h 30"/>
                <a:gd name="T6" fmla="*/ 36 w 42"/>
                <a:gd name="T7" fmla="*/ 9 h 30"/>
                <a:gd name="T8" fmla="*/ 39 w 42"/>
                <a:gd name="T9" fmla="*/ 12 h 30"/>
                <a:gd name="T10" fmla="*/ 41 w 42"/>
                <a:gd name="T11" fmla="*/ 25 h 30"/>
                <a:gd name="T12" fmla="*/ 31 w 42"/>
                <a:gd name="T13" fmla="*/ 29 h 30"/>
                <a:gd name="T14" fmla="*/ 20 w 42"/>
                <a:gd name="T15" fmla="*/ 20 h 30"/>
                <a:gd name="T16" fmla="*/ 4 w 42"/>
                <a:gd name="T17" fmla="*/ 21 h 30"/>
                <a:gd name="T18" fmla="*/ 0 w 42"/>
                <a:gd name="T19" fmla="*/ 14 h 3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2" h="30">
                  <a:moveTo>
                    <a:pt x="0" y="14"/>
                  </a:moveTo>
                  <a:lnTo>
                    <a:pt x="7" y="0"/>
                  </a:lnTo>
                  <a:lnTo>
                    <a:pt x="14" y="1"/>
                  </a:lnTo>
                  <a:lnTo>
                    <a:pt x="36" y="9"/>
                  </a:lnTo>
                  <a:lnTo>
                    <a:pt x="39" y="12"/>
                  </a:lnTo>
                  <a:lnTo>
                    <a:pt x="41" y="25"/>
                  </a:lnTo>
                  <a:lnTo>
                    <a:pt x="31" y="29"/>
                  </a:lnTo>
                  <a:lnTo>
                    <a:pt x="20" y="20"/>
                  </a:lnTo>
                  <a:lnTo>
                    <a:pt x="4" y="21"/>
                  </a:lnTo>
                  <a:lnTo>
                    <a:pt x="0" y="14"/>
                  </a:lnTo>
                </a:path>
              </a:pathLst>
            </a:custGeom>
            <a:solidFill>
              <a:srgbClr val="FF6600"/>
            </a:solidFill>
            <a:ln>
              <a:noFill/>
            </a:ln>
            <a:effectLst>
              <a:outerShdw dist="35921" dir="2700000" algn="ctr" rotWithShape="0">
                <a:schemeClr val="bg2"/>
              </a:outerShdw>
            </a:effectLst>
            <a:extLst>
              <a:ext uri="{91240B29-F687-4F45-9708-019B960494DF}">
                <a14:hiddenLine xmlns:a14="http://schemas.microsoft.com/office/drawing/2010/main" w="12700" cap="rnd">
                  <a:solidFill>
                    <a:schemeClr val="tx1"/>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FFCC66"/>
                </a:solidFill>
                <a:effectLst/>
                <a:uLnTx/>
                <a:uFillTx/>
                <a:latin typeface="Times New Roman" panose="02020603050405020304" pitchFamily="18" charset="0"/>
                <a:ea typeface="+mn-ea"/>
                <a:cs typeface="+mn-cs"/>
              </a:endParaRPr>
            </a:p>
          </p:txBody>
        </p:sp>
        <p:sp>
          <p:nvSpPr>
            <p:cNvPr id="7249" name="Freeform 67"/>
            <p:cNvSpPr>
              <a:spLocks/>
            </p:cNvSpPr>
            <p:nvPr/>
          </p:nvSpPr>
          <p:spPr bwMode="ltGray">
            <a:xfrm>
              <a:off x="2381250" y="3825118"/>
              <a:ext cx="38100" cy="45426"/>
            </a:xfrm>
            <a:custGeom>
              <a:avLst/>
              <a:gdLst>
                <a:gd name="T0" fmla="*/ 0 w 24"/>
                <a:gd name="T1" fmla="*/ 9 h 30"/>
                <a:gd name="T2" fmla="*/ 8 w 24"/>
                <a:gd name="T3" fmla="*/ 0 h 30"/>
                <a:gd name="T4" fmla="*/ 11 w 24"/>
                <a:gd name="T5" fmla="*/ 0 h 30"/>
                <a:gd name="T6" fmla="*/ 19 w 24"/>
                <a:gd name="T7" fmla="*/ 16 h 30"/>
                <a:gd name="T8" fmla="*/ 23 w 24"/>
                <a:gd name="T9" fmla="*/ 29 h 30"/>
                <a:gd name="T10" fmla="*/ 14 w 24"/>
                <a:gd name="T11" fmla="*/ 29 h 30"/>
                <a:gd name="T12" fmla="*/ 4 w 24"/>
                <a:gd name="T13" fmla="*/ 25 h 30"/>
                <a:gd name="T14" fmla="*/ 0 w 24"/>
                <a:gd name="T15" fmla="*/ 9 h 3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4" h="30">
                  <a:moveTo>
                    <a:pt x="0" y="9"/>
                  </a:moveTo>
                  <a:lnTo>
                    <a:pt x="8" y="0"/>
                  </a:lnTo>
                  <a:lnTo>
                    <a:pt x="11" y="0"/>
                  </a:lnTo>
                  <a:lnTo>
                    <a:pt x="19" y="16"/>
                  </a:lnTo>
                  <a:lnTo>
                    <a:pt x="23" y="29"/>
                  </a:lnTo>
                  <a:lnTo>
                    <a:pt x="14" y="29"/>
                  </a:lnTo>
                  <a:lnTo>
                    <a:pt x="4" y="25"/>
                  </a:lnTo>
                  <a:lnTo>
                    <a:pt x="0" y="9"/>
                  </a:lnTo>
                </a:path>
              </a:pathLst>
            </a:custGeom>
            <a:solidFill>
              <a:srgbClr val="FF6600"/>
            </a:solidFill>
            <a:ln>
              <a:noFill/>
            </a:ln>
            <a:effectLst>
              <a:outerShdw dist="35921" dir="2700000" algn="ctr" rotWithShape="0">
                <a:schemeClr val="bg2"/>
              </a:outerShdw>
            </a:effectLst>
            <a:extLst>
              <a:ext uri="{91240B29-F687-4F45-9708-019B960494DF}">
                <a14:hiddenLine xmlns:a14="http://schemas.microsoft.com/office/drawing/2010/main" w="12700" cap="rnd">
                  <a:solidFill>
                    <a:schemeClr val="tx1"/>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FFCC66"/>
                </a:solidFill>
                <a:effectLst/>
                <a:uLnTx/>
                <a:uFillTx/>
                <a:latin typeface="Times New Roman" panose="02020603050405020304" pitchFamily="18" charset="0"/>
                <a:ea typeface="+mn-ea"/>
                <a:cs typeface="+mn-cs"/>
              </a:endParaRPr>
            </a:p>
          </p:txBody>
        </p:sp>
        <p:sp>
          <p:nvSpPr>
            <p:cNvPr id="7250" name="Freeform 68"/>
            <p:cNvSpPr>
              <a:spLocks/>
            </p:cNvSpPr>
            <p:nvPr/>
          </p:nvSpPr>
          <p:spPr bwMode="ltGray">
            <a:xfrm>
              <a:off x="2428875" y="3776664"/>
              <a:ext cx="19050" cy="27255"/>
            </a:xfrm>
            <a:custGeom>
              <a:avLst/>
              <a:gdLst>
                <a:gd name="T0" fmla="*/ 0 w 12"/>
                <a:gd name="T1" fmla="*/ 12 h 18"/>
                <a:gd name="T2" fmla="*/ 0 w 12"/>
                <a:gd name="T3" fmla="*/ 0 h 18"/>
                <a:gd name="T4" fmla="*/ 11 w 12"/>
                <a:gd name="T5" fmla="*/ 0 h 18"/>
                <a:gd name="T6" fmla="*/ 11 w 12"/>
                <a:gd name="T7" fmla="*/ 12 h 18"/>
                <a:gd name="T8" fmla="*/ 8 w 12"/>
                <a:gd name="T9" fmla="*/ 17 h 18"/>
                <a:gd name="T10" fmla="*/ 3 w 12"/>
                <a:gd name="T11" fmla="*/ 17 h 18"/>
                <a:gd name="T12" fmla="*/ 0 w 12"/>
                <a:gd name="T13" fmla="*/ 12 h 1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 h="18">
                  <a:moveTo>
                    <a:pt x="0" y="12"/>
                  </a:moveTo>
                  <a:lnTo>
                    <a:pt x="0" y="0"/>
                  </a:lnTo>
                  <a:lnTo>
                    <a:pt x="11" y="0"/>
                  </a:lnTo>
                  <a:lnTo>
                    <a:pt x="11" y="12"/>
                  </a:lnTo>
                  <a:lnTo>
                    <a:pt x="8" y="17"/>
                  </a:lnTo>
                  <a:lnTo>
                    <a:pt x="3" y="17"/>
                  </a:lnTo>
                  <a:lnTo>
                    <a:pt x="0" y="12"/>
                  </a:lnTo>
                </a:path>
              </a:pathLst>
            </a:custGeom>
            <a:solidFill>
              <a:srgbClr val="FF6600"/>
            </a:solidFill>
            <a:ln>
              <a:noFill/>
            </a:ln>
            <a:effectLst>
              <a:outerShdw dist="35921" dir="2700000" algn="ctr" rotWithShape="0">
                <a:schemeClr val="bg2"/>
              </a:outerShdw>
            </a:effectLst>
            <a:extLst>
              <a:ext uri="{91240B29-F687-4F45-9708-019B960494DF}">
                <a14:hiddenLine xmlns:a14="http://schemas.microsoft.com/office/drawing/2010/main" w="12700" cap="rnd">
                  <a:solidFill>
                    <a:schemeClr val="tx1"/>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FFCC66"/>
                </a:solidFill>
                <a:effectLst/>
                <a:uLnTx/>
                <a:uFillTx/>
                <a:latin typeface="Times New Roman" panose="02020603050405020304" pitchFamily="18" charset="0"/>
                <a:ea typeface="+mn-ea"/>
                <a:cs typeface="+mn-cs"/>
              </a:endParaRPr>
            </a:p>
          </p:txBody>
        </p:sp>
        <p:sp>
          <p:nvSpPr>
            <p:cNvPr id="7251" name="Freeform 69"/>
            <p:cNvSpPr>
              <a:spLocks/>
            </p:cNvSpPr>
            <p:nvPr/>
          </p:nvSpPr>
          <p:spPr bwMode="ltGray">
            <a:xfrm>
              <a:off x="2441575" y="3862973"/>
              <a:ext cx="17463" cy="25741"/>
            </a:xfrm>
            <a:custGeom>
              <a:avLst/>
              <a:gdLst>
                <a:gd name="T0" fmla="*/ 0 w 11"/>
                <a:gd name="T1" fmla="*/ 12 h 17"/>
                <a:gd name="T2" fmla="*/ 7 w 11"/>
                <a:gd name="T3" fmla="*/ 0 h 17"/>
                <a:gd name="T4" fmla="*/ 7 w 11"/>
                <a:gd name="T5" fmla="*/ 4 h 17"/>
                <a:gd name="T6" fmla="*/ 10 w 11"/>
                <a:gd name="T7" fmla="*/ 16 h 17"/>
                <a:gd name="T8" fmla="*/ 7 w 11"/>
                <a:gd name="T9" fmla="*/ 16 h 17"/>
                <a:gd name="T10" fmla="*/ 0 w 11"/>
                <a:gd name="T11" fmla="*/ 12 h 1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 h="17">
                  <a:moveTo>
                    <a:pt x="0" y="12"/>
                  </a:moveTo>
                  <a:lnTo>
                    <a:pt x="7" y="0"/>
                  </a:lnTo>
                  <a:lnTo>
                    <a:pt x="7" y="4"/>
                  </a:lnTo>
                  <a:lnTo>
                    <a:pt x="10" y="16"/>
                  </a:lnTo>
                  <a:lnTo>
                    <a:pt x="7" y="16"/>
                  </a:lnTo>
                  <a:lnTo>
                    <a:pt x="0" y="12"/>
                  </a:lnTo>
                </a:path>
              </a:pathLst>
            </a:custGeom>
            <a:solidFill>
              <a:srgbClr val="FF6600"/>
            </a:solidFill>
            <a:ln>
              <a:noFill/>
            </a:ln>
            <a:effectLst>
              <a:outerShdw dist="35921" dir="2700000" algn="ctr" rotWithShape="0">
                <a:schemeClr val="bg2"/>
              </a:outerShdw>
            </a:effectLst>
            <a:extLst>
              <a:ext uri="{91240B29-F687-4F45-9708-019B960494DF}">
                <a14:hiddenLine xmlns:a14="http://schemas.microsoft.com/office/drawing/2010/main" w="12700" cap="rnd">
                  <a:solidFill>
                    <a:schemeClr val="tx1"/>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FFCC66"/>
                </a:solidFill>
                <a:effectLst/>
                <a:uLnTx/>
                <a:uFillTx/>
                <a:latin typeface="Times New Roman" panose="02020603050405020304" pitchFamily="18" charset="0"/>
                <a:ea typeface="+mn-ea"/>
                <a:cs typeface="+mn-cs"/>
              </a:endParaRPr>
            </a:p>
          </p:txBody>
        </p:sp>
        <p:sp>
          <p:nvSpPr>
            <p:cNvPr id="7252" name="Freeform 70"/>
            <p:cNvSpPr>
              <a:spLocks/>
            </p:cNvSpPr>
            <p:nvPr/>
          </p:nvSpPr>
          <p:spPr bwMode="ltGray">
            <a:xfrm>
              <a:off x="2452688" y="3825118"/>
              <a:ext cx="49213" cy="51482"/>
            </a:xfrm>
            <a:custGeom>
              <a:avLst/>
              <a:gdLst>
                <a:gd name="T0" fmla="*/ 0 w 31"/>
                <a:gd name="T1" fmla="*/ 9 h 34"/>
                <a:gd name="T2" fmla="*/ 3 w 31"/>
                <a:gd name="T3" fmla="*/ 0 h 34"/>
                <a:gd name="T4" fmla="*/ 11 w 31"/>
                <a:gd name="T5" fmla="*/ 0 h 34"/>
                <a:gd name="T6" fmla="*/ 30 w 31"/>
                <a:gd name="T7" fmla="*/ 16 h 34"/>
                <a:gd name="T8" fmla="*/ 30 w 31"/>
                <a:gd name="T9" fmla="*/ 25 h 34"/>
                <a:gd name="T10" fmla="*/ 26 w 31"/>
                <a:gd name="T11" fmla="*/ 33 h 34"/>
                <a:gd name="T12" fmla="*/ 18 w 31"/>
                <a:gd name="T13" fmla="*/ 33 h 34"/>
                <a:gd name="T14" fmla="*/ 11 w 31"/>
                <a:gd name="T15" fmla="*/ 29 h 34"/>
                <a:gd name="T16" fmla="*/ 8 w 31"/>
                <a:gd name="T17" fmla="*/ 21 h 34"/>
                <a:gd name="T18" fmla="*/ 0 w 31"/>
                <a:gd name="T19" fmla="*/ 9 h 3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1" h="34">
                  <a:moveTo>
                    <a:pt x="0" y="9"/>
                  </a:moveTo>
                  <a:lnTo>
                    <a:pt x="3" y="0"/>
                  </a:lnTo>
                  <a:lnTo>
                    <a:pt x="11" y="0"/>
                  </a:lnTo>
                  <a:lnTo>
                    <a:pt x="30" y="16"/>
                  </a:lnTo>
                  <a:lnTo>
                    <a:pt x="30" y="25"/>
                  </a:lnTo>
                  <a:lnTo>
                    <a:pt x="26" y="33"/>
                  </a:lnTo>
                  <a:lnTo>
                    <a:pt x="18" y="33"/>
                  </a:lnTo>
                  <a:lnTo>
                    <a:pt x="11" y="29"/>
                  </a:lnTo>
                  <a:lnTo>
                    <a:pt x="8" y="21"/>
                  </a:lnTo>
                  <a:lnTo>
                    <a:pt x="0" y="9"/>
                  </a:lnTo>
                </a:path>
              </a:pathLst>
            </a:custGeom>
            <a:solidFill>
              <a:srgbClr val="FF6600"/>
            </a:solidFill>
            <a:ln>
              <a:noFill/>
            </a:ln>
            <a:effectLst>
              <a:outerShdw dist="35921" dir="2700000" algn="ctr" rotWithShape="0">
                <a:schemeClr val="bg2"/>
              </a:outerShdw>
            </a:effectLst>
            <a:extLst>
              <a:ext uri="{91240B29-F687-4F45-9708-019B960494DF}">
                <a14:hiddenLine xmlns:a14="http://schemas.microsoft.com/office/drawing/2010/main" w="12700" cap="rnd">
                  <a:solidFill>
                    <a:schemeClr val="tx1"/>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FFCC66"/>
                </a:solidFill>
                <a:effectLst/>
                <a:uLnTx/>
                <a:uFillTx/>
                <a:latin typeface="Times New Roman" panose="02020603050405020304" pitchFamily="18" charset="0"/>
                <a:ea typeface="+mn-ea"/>
                <a:cs typeface="+mn-cs"/>
              </a:endParaRPr>
            </a:p>
          </p:txBody>
        </p:sp>
        <p:sp>
          <p:nvSpPr>
            <p:cNvPr id="7253" name="Freeform 71"/>
            <p:cNvSpPr>
              <a:spLocks/>
            </p:cNvSpPr>
            <p:nvPr/>
          </p:nvSpPr>
          <p:spPr bwMode="ltGray">
            <a:xfrm>
              <a:off x="2481263" y="3894771"/>
              <a:ext cx="20638" cy="18170"/>
            </a:xfrm>
            <a:custGeom>
              <a:avLst/>
              <a:gdLst>
                <a:gd name="T0" fmla="*/ 0 w 13"/>
                <a:gd name="T1" fmla="*/ 7 h 12"/>
                <a:gd name="T2" fmla="*/ 0 w 13"/>
                <a:gd name="T3" fmla="*/ 0 h 12"/>
                <a:gd name="T4" fmla="*/ 12 w 13"/>
                <a:gd name="T5" fmla="*/ 0 h 12"/>
                <a:gd name="T6" fmla="*/ 12 w 13"/>
                <a:gd name="T7" fmla="*/ 3 h 12"/>
                <a:gd name="T8" fmla="*/ 4 w 13"/>
                <a:gd name="T9" fmla="*/ 11 h 12"/>
                <a:gd name="T10" fmla="*/ 0 w 13"/>
                <a:gd name="T11" fmla="*/ 7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3" h="12">
                  <a:moveTo>
                    <a:pt x="0" y="7"/>
                  </a:moveTo>
                  <a:lnTo>
                    <a:pt x="0" y="0"/>
                  </a:lnTo>
                  <a:lnTo>
                    <a:pt x="12" y="0"/>
                  </a:lnTo>
                  <a:lnTo>
                    <a:pt x="12" y="3"/>
                  </a:lnTo>
                  <a:lnTo>
                    <a:pt x="4" y="11"/>
                  </a:lnTo>
                  <a:lnTo>
                    <a:pt x="0" y="7"/>
                  </a:lnTo>
                </a:path>
              </a:pathLst>
            </a:custGeom>
            <a:solidFill>
              <a:srgbClr val="FF6600"/>
            </a:solidFill>
            <a:ln>
              <a:noFill/>
            </a:ln>
            <a:effectLst>
              <a:outerShdw dist="35921" dir="2700000" algn="ctr" rotWithShape="0">
                <a:schemeClr val="bg2"/>
              </a:outerShdw>
            </a:effectLst>
            <a:extLst>
              <a:ext uri="{91240B29-F687-4F45-9708-019B960494DF}">
                <a14:hiddenLine xmlns:a14="http://schemas.microsoft.com/office/drawing/2010/main" w="12700" cap="rnd">
                  <a:solidFill>
                    <a:schemeClr val="tx1"/>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FFCC66"/>
                </a:solidFill>
                <a:effectLst/>
                <a:uLnTx/>
                <a:uFillTx/>
                <a:latin typeface="Times New Roman" panose="02020603050405020304" pitchFamily="18" charset="0"/>
                <a:ea typeface="+mn-ea"/>
                <a:cs typeface="+mn-cs"/>
              </a:endParaRPr>
            </a:p>
          </p:txBody>
        </p:sp>
        <p:sp>
          <p:nvSpPr>
            <p:cNvPr id="7254" name="Freeform 72"/>
            <p:cNvSpPr>
              <a:spLocks/>
            </p:cNvSpPr>
            <p:nvPr/>
          </p:nvSpPr>
          <p:spPr bwMode="ltGray">
            <a:xfrm>
              <a:off x="2487613" y="2706133"/>
              <a:ext cx="41275" cy="37855"/>
            </a:xfrm>
            <a:custGeom>
              <a:avLst/>
              <a:gdLst>
                <a:gd name="T0" fmla="*/ 0 w 26"/>
                <a:gd name="T1" fmla="*/ 16 h 25"/>
                <a:gd name="T2" fmla="*/ 3 w 26"/>
                <a:gd name="T3" fmla="*/ 8 h 25"/>
                <a:gd name="T4" fmla="*/ 14 w 26"/>
                <a:gd name="T5" fmla="*/ 0 h 25"/>
                <a:gd name="T6" fmla="*/ 18 w 26"/>
                <a:gd name="T7" fmla="*/ 0 h 25"/>
                <a:gd name="T8" fmla="*/ 21 w 26"/>
                <a:gd name="T9" fmla="*/ 3 h 25"/>
                <a:gd name="T10" fmla="*/ 25 w 26"/>
                <a:gd name="T11" fmla="*/ 11 h 25"/>
                <a:gd name="T12" fmla="*/ 21 w 26"/>
                <a:gd name="T13" fmla="*/ 11 h 25"/>
                <a:gd name="T14" fmla="*/ 18 w 26"/>
                <a:gd name="T15" fmla="*/ 16 h 25"/>
                <a:gd name="T16" fmla="*/ 8 w 26"/>
                <a:gd name="T17" fmla="*/ 24 h 25"/>
                <a:gd name="T18" fmla="*/ 0 w 26"/>
                <a:gd name="T19" fmla="*/ 16 h 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6" h="25">
                  <a:moveTo>
                    <a:pt x="0" y="16"/>
                  </a:moveTo>
                  <a:lnTo>
                    <a:pt x="3" y="8"/>
                  </a:lnTo>
                  <a:lnTo>
                    <a:pt x="14" y="0"/>
                  </a:lnTo>
                  <a:lnTo>
                    <a:pt x="18" y="0"/>
                  </a:lnTo>
                  <a:lnTo>
                    <a:pt x="21" y="3"/>
                  </a:lnTo>
                  <a:lnTo>
                    <a:pt x="25" y="11"/>
                  </a:lnTo>
                  <a:lnTo>
                    <a:pt x="21" y="11"/>
                  </a:lnTo>
                  <a:lnTo>
                    <a:pt x="18" y="16"/>
                  </a:lnTo>
                  <a:lnTo>
                    <a:pt x="8" y="24"/>
                  </a:lnTo>
                  <a:lnTo>
                    <a:pt x="0" y="16"/>
                  </a:lnTo>
                </a:path>
              </a:pathLst>
            </a:custGeom>
            <a:solidFill>
              <a:srgbClr val="FF6600"/>
            </a:solidFill>
            <a:ln>
              <a:noFill/>
            </a:ln>
            <a:effectLst>
              <a:outerShdw dist="35921" dir="2700000" algn="ctr" rotWithShape="0">
                <a:schemeClr val="bg2"/>
              </a:outerShdw>
            </a:effectLst>
            <a:extLst>
              <a:ext uri="{91240B29-F687-4F45-9708-019B960494DF}">
                <a14:hiddenLine xmlns:a14="http://schemas.microsoft.com/office/drawing/2010/main" w="12700" cap="rnd">
                  <a:solidFill>
                    <a:schemeClr val="tx1"/>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FFCC66"/>
                </a:solidFill>
                <a:effectLst/>
                <a:uLnTx/>
                <a:uFillTx/>
                <a:latin typeface="Times New Roman" panose="02020603050405020304" pitchFamily="18" charset="0"/>
                <a:ea typeface="+mn-ea"/>
                <a:cs typeface="+mn-cs"/>
              </a:endParaRPr>
            </a:p>
          </p:txBody>
        </p:sp>
        <p:sp>
          <p:nvSpPr>
            <p:cNvPr id="7255" name="Freeform 73"/>
            <p:cNvSpPr>
              <a:spLocks/>
            </p:cNvSpPr>
            <p:nvPr/>
          </p:nvSpPr>
          <p:spPr bwMode="ltGray">
            <a:xfrm>
              <a:off x="2500313" y="3935654"/>
              <a:ext cx="28575" cy="22713"/>
            </a:xfrm>
            <a:custGeom>
              <a:avLst/>
              <a:gdLst>
                <a:gd name="T0" fmla="*/ 0 w 18"/>
                <a:gd name="T1" fmla="*/ 9 h 15"/>
                <a:gd name="T2" fmla="*/ 3 w 18"/>
                <a:gd name="T3" fmla="*/ 0 h 15"/>
                <a:gd name="T4" fmla="*/ 17 w 18"/>
                <a:gd name="T5" fmla="*/ 0 h 15"/>
                <a:gd name="T6" fmla="*/ 17 w 18"/>
                <a:gd name="T7" fmla="*/ 9 h 15"/>
                <a:gd name="T8" fmla="*/ 14 w 18"/>
                <a:gd name="T9" fmla="*/ 14 h 15"/>
                <a:gd name="T10" fmla="*/ 6 w 18"/>
                <a:gd name="T11" fmla="*/ 14 h 15"/>
                <a:gd name="T12" fmla="*/ 0 w 18"/>
                <a:gd name="T13" fmla="*/ 9 h 1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8" h="15">
                  <a:moveTo>
                    <a:pt x="0" y="9"/>
                  </a:moveTo>
                  <a:lnTo>
                    <a:pt x="3" y="0"/>
                  </a:lnTo>
                  <a:lnTo>
                    <a:pt x="17" y="0"/>
                  </a:lnTo>
                  <a:lnTo>
                    <a:pt x="17" y="9"/>
                  </a:lnTo>
                  <a:lnTo>
                    <a:pt x="14" y="14"/>
                  </a:lnTo>
                  <a:lnTo>
                    <a:pt x="6" y="14"/>
                  </a:lnTo>
                  <a:lnTo>
                    <a:pt x="0" y="9"/>
                  </a:lnTo>
                </a:path>
              </a:pathLst>
            </a:custGeom>
            <a:solidFill>
              <a:srgbClr val="FF6600"/>
            </a:solidFill>
            <a:ln>
              <a:noFill/>
            </a:ln>
            <a:effectLst>
              <a:outerShdw dist="35921" dir="2700000" algn="ctr" rotWithShape="0">
                <a:schemeClr val="bg2"/>
              </a:outerShdw>
            </a:effectLst>
            <a:extLst>
              <a:ext uri="{91240B29-F687-4F45-9708-019B960494DF}">
                <a14:hiddenLine xmlns:a14="http://schemas.microsoft.com/office/drawing/2010/main" w="12700" cap="rnd">
                  <a:solidFill>
                    <a:schemeClr val="tx1"/>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FFCC66"/>
                </a:solidFill>
                <a:effectLst/>
                <a:uLnTx/>
                <a:uFillTx/>
                <a:latin typeface="Times New Roman" panose="02020603050405020304" pitchFamily="18" charset="0"/>
                <a:ea typeface="+mn-ea"/>
                <a:cs typeface="+mn-cs"/>
              </a:endParaRPr>
            </a:p>
          </p:txBody>
        </p:sp>
        <p:sp>
          <p:nvSpPr>
            <p:cNvPr id="7256" name="Freeform 74"/>
            <p:cNvSpPr>
              <a:spLocks/>
            </p:cNvSpPr>
            <p:nvPr/>
          </p:nvSpPr>
          <p:spPr bwMode="ltGray">
            <a:xfrm>
              <a:off x="2433638" y="2430551"/>
              <a:ext cx="46038" cy="52997"/>
            </a:xfrm>
            <a:custGeom>
              <a:avLst/>
              <a:gdLst>
                <a:gd name="T0" fmla="*/ 0 w 29"/>
                <a:gd name="T1" fmla="*/ 27 h 35"/>
                <a:gd name="T2" fmla="*/ 6 w 29"/>
                <a:gd name="T3" fmla="*/ 5 h 35"/>
                <a:gd name="T4" fmla="*/ 13 w 29"/>
                <a:gd name="T5" fmla="*/ 2 h 35"/>
                <a:gd name="T6" fmla="*/ 13 w 29"/>
                <a:gd name="T7" fmla="*/ 0 h 35"/>
                <a:gd name="T8" fmla="*/ 28 w 29"/>
                <a:gd name="T9" fmla="*/ 10 h 35"/>
                <a:gd name="T10" fmla="*/ 26 w 29"/>
                <a:gd name="T11" fmla="*/ 23 h 35"/>
                <a:gd name="T12" fmla="*/ 17 w 29"/>
                <a:gd name="T13" fmla="*/ 32 h 35"/>
                <a:gd name="T14" fmla="*/ 1 w 29"/>
                <a:gd name="T15" fmla="*/ 34 h 35"/>
                <a:gd name="T16" fmla="*/ 0 w 29"/>
                <a:gd name="T17" fmla="*/ 27 h 3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9" h="35">
                  <a:moveTo>
                    <a:pt x="0" y="27"/>
                  </a:moveTo>
                  <a:lnTo>
                    <a:pt x="6" y="5"/>
                  </a:lnTo>
                  <a:lnTo>
                    <a:pt x="13" y="2"/>
                  </a:lnTo>
                  <a:lnTo>
                    <a:pt x="13" y="0"/>
                  </a:lnTo>
                  <a:lnTo>
                    <a:pt x="28" y="10"/>
                  </a:lnTo>
                  <a:lnTo>
                    <a:pt x="26" y="23"/>
                  </a:lnTo>
                  <a:lnTo>
                    <a:pt x="17" y="32"/>
                  </a:lnTo>
                  <a:lnTo>
                    <a:pt x="1" y="34"/>
                  </a:lnTo>
                  <a:lnTo>
                    <a:pt x="0" y="27"/>
                  </a:lnTo>
                </a:path>
              </a:pathLst>
            </a:custGeom>
            <a:solidFill>
              <a:srgbClr val="FF6600"/>
            </a:solidFill>
            <a:ln>
              <a:noFill/>
            </a:ln>
            <a:effectLst>
              <a:outerShdw dist="35921" dir="2700000" algn="ctr" rotWithShape="0">
                <a:schemeClr val="bg2"/>
              </a:outerShdw>
            </a:effectLst>
            <a:extLst>
              <a:ext uri="{91240B29-F687-4F45-9708-019B960494DF}">
                <a14:hiddenLine xmlns:a14="http://schemas.microsoft.com/office/drawing/2010/main" w="12700" cap="rnd">
                  <a:solidFill>
                    <a:schemeClr val="tx1"/>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FFCC66"/>
                </a:solidFill>
                <a:effectLst/>
                <a:uLnTx/>
                <a:uFillTx/>
                <a:latin typeface="Times New Roman" panose="02020603050405020304" pitchFamily="18" charset="0"/>
                <a:ea typeface="+mn-ea"/>
                <a:cs typeface="+mn-cs"/>
              </a:endParaRPr>
            </a:p>
          </p:txBody>
        </p:sp>
        <p:sp>
          <p:nvSpPr>
            <p:cNvPr id="7257" name="Freeform 75"/>
            <p:cNvSpPr>
              <a:spLocks/>
            </p:cNvSpPr>
            <p:nvPr/>
          </p:nvSpPr>
          <p:spPr bwMode="ltGray">
            <a:xfrm>
              <a:off x="2517775" y="3887200"/>
              <a:ext cx="30163" cy="31798"/>
            </a:xfrm>
            <a:custGeom>
              <a:avLst/>
              <a:gdLst>
                <a:gd name="T0" fmla="*/ 0 w 19"/>
                <a:gd name="T1" fmla="*/ 12 h 21"/>
                <a:gd name="T2" fmla="*/ 0 w 19"/>
                <a:gd name="T3" fmla="*/ 0 h 21"/>
                <a:gd name="T4" fmla="*/ 14 w 19"/>
                <a:gd name="T5" fmla="*/ 0 h 21"/>
                <a:gd name="T6" fmla="*/ 18 w 19"/>
                <a:gd name="T7" fmla="*/ 12 h 21"/>
                <a:gd name="T8" fmla="*/ 10 w 19"/>
                <a:gd name="T9" fmla="*/ 20 h 21"/>
                <a:gd name="T10" fmla="*/ 6 w 19"/>
                <a:gd name="T11" fmla="*/ 20 h 21"/>
                <a:gd name="T12" fmla="*/ 0 w 19"/>
                <a:gd name="T13" fmla="*/ 12 h 2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21">
                  <a:moveTo>
                    <a:pt x="0" y="12"/>
                  </a:moveTo>
                  <a:lnTo>
                    <a:pt x="0" y="0"/>
                  </a:lnTo>
                  <a:lnTo>
                    <a:pt x="14" y="0"/>
                  </a:lnTo>
                  <a:lnTo>
                    <a:pt x="18" y="12"/>
                  </a:lnTo>
                  <a:lnTo>
                    <a:pt x="10" y="20"/>
                  </a:lnTo>
                  <a:lnTo>
                    <a:pt x="6" y="20"/>
                  </a:lnTo>
                  <a:lnTo>
                    <a:pt x="0" y="12"/>
                  </a:lnTo>
                </a:path>
              </a:pathLst>
            </a:custGeom>
            <a:solidFill>
              <a:srgbClr val="FF6600"/>
            </a:solidFill>
            <a:ln>
              <a:noFill/>
            </a:ln>
            <a:effectLst>
              <a:outerShdw dist="35921" dir="2700000" algn="ctr" rotWithShape="0">
                <a:schemeClr val="bg2"/>
              </a:outerShdw>
            </a:effectLst>
            <a:extLst>
              <a:ext uri="{91240B29-F687-4F45-9708-019B960494DF}">
                <a14:hiddenLine xmlns:a14="http://schemas.microsoft.com/office/drawing/2010/main" w="12700" cap="rnd">
                  <a:solidFill>
                    <a:schemeClr val="tx1"/>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FFCC66"/>
                </a:solidFill>
                <a:effectLst/>
                <a:uLnTx/>
                <a:uFillTx/>
                <a:latin typeface="Times New Roman" panose="02020603050405020304" pitchFamily="18" charset="0"/>
                <a:ea typeface="+mn-ea"/>
                <a:cs typeface="+mn-cs"/>
              </a:endParaRPr>
            </a:p>
          </p:txBody>
        </p:sp>
        <p:sp>
          <p:nvSpPr>
            <p:cNvPr id="7258" name="Freeform 76"/>
            <p:cNvSpPr>
              <a:spLocks/>
            </p:cNvSpPr>
            <p:nvPr/>
          </p:nvSpPr>
          <p:spPr bwMode="ltGray">
            <a:xfrm>
              <a:off x="2551113" y="3911427"/>
              <a:ext cx="39688" cy="25741"/>
            </a:xfrm>
            <a:custGeom>
              <a:avLst/>
              <a:gdLst>
                <a:gd name="T0" fmla="*/ 0 w 25"/>
                <a:gd name="T1" fmla="*/ 8 h 17"/>
                <a:gd name="T2" fmla="*/ 5 w 25"/>
                <a:gd name="T3" fmla="*/ 0 h 17"/>
                <a:gd name="T4" fmla="*/ 12 w 25"/>
                <a:gd name="T5" fmla="*/ 0 h 17"/>
                <a:gd name="T6" fmla="*/ 24 w 25"/>
                <a:gd name="T7" fmla="*/ 8 h 17"/>
                <a:gd name="T8" fmla="*/ 24 w 25"/>
                <a:gd name="T9" fmla="*/ 16 h 17"/>
                <a:gd name="T10" fmla="*/ 5 w 25"/>
                <a:gd name="T11" fmla="*/ 16 h 17"/>
                <a:gd name="T12" fmla="*/ 0 w 25"/>
                <a:gd name="T13" fmla="*/ 8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5" h="17">
                  <a:moveTo>
                    <a:pt x="0" y="8"/>
                  </a:moveTo>
                  <a:lnTo>
                    <a:pt x="5" y="0"/>
                  </a:lnTo>
                  <a:lnTo>
                    <a:pt x="12" y="0"/>
                  </a:lnTo>
                  <a:lnTo>
                    <a:pt x="24" y="8"/>
                  </a:lnTo>
                  <a:lnTo>
                    <a:pt x="24" y="16"/>
                  </a:lnTo>
                  <a:lnTo>
                    <a:pt x="5" y="16"/>
                  </a:lnTo>
                  <a:lnTo>
                    <a:pt x="0" y="8"/>
                  </a:lnTo>
                </a:path>
              </a:pathLst>
            </a:custGeom>
            <a:solidFill>
              <a:srgbClr val="FF6600"/>
            </a:solidFill>
            <a:ln>
              <a:noFill/>
            </a:ln>
            <a:effectLst>
              <a:outerShdw dist="35921" dir="2700000" algn="ctr" rotWithShape="0">
                <a:schemeClr val="bg2"/>
              </a:outerShdw>
            </a:effectLst>
            <a:extLst>
              <a:ext uri="{91240B29-F687-4F45-9708-019B960494DF}">
                <a14:hiddenLine xmlns:a14="http://schemas.microsoft.com/office/drawing/2010/main" w="12700" cap="rnd">
                  <a:solidFill>
                    <a:schemeClr val="tx1"/>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FFCC66"/>
                </a:solidFill>
                <a:effectLst/>
                <a:uLnTx/>
                <a:uFillTx/>
                <a:latin typeface="Times New Roman" panose="02020603050405020304" pitchFamily="18" charset="0"/>
                <a:ea typeface="+mn-ea"/>
                <a:cs typeface="+mn-cs"/>
              </a:endParaRPr>
            </a:p>
          </p:txBody>
        </p:sp>
        <p:sp>
          <p:nvSpPr>
            <p:cNvPr id="7259" name="Freeform 77"/>
            <p:cNvSpPr>
              <a:spLocks/>
            </p:cNvSpPr>
            <p:nvPr/>
          </p:nvSpPr>
          <p:spPr bwMode="ltGray">
            <a:xfrm>
              <a:off x="2565400" y="2401781"/>
              <a:ext cx="23813" cy="19684"/>
            </a:xfrm>
            <a:custGeom>
              <a:avLst/>
              <a:gdLst>
                <a:gd name="T0" fmla="*/ 0 w 15"/>
                <a:gd name="T1" fmla="*/ 4 h 13"/>
                <a:gd name="T2" fmla="*/ 3 w 15"/>
                <a:gd name="T3" fmla="*/ 0 h 13"/>
                <a:gd name="T4" fmla="*/ 12 w 15"/>
                <a:gd name="T5" fmla="*/ 2 h 13"/>
                <a:gd name="T6" fmla="*/ 14 w 15"/>
                <a:gd name="T7" fmla="*/ 4 h 13"/>
                <a:gd name="T8" fmla="*/ 10 w 15"/>
                <a:gd name="T9" fmla="*/ 12 h 13"/>
                <a:gd name="T10" fmla="*/ 3 w 15"/>
                <a:gd name="T11" fmla="*/ 12 h 13"/>
                <a:gd name="T12" fmla="*/ 0 w 15"/>
                <a:gd name="T13" fmla="*/ 4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 h="13">
                  <a:moveTo>
                    <a:pt x="0" y="4"/>
                  </a:moveTo>
                  <a:lnTo>
                    <a:pt x="3" y="0"/>
                  </a:lnTo>
                  <a:lnTo>
                    <a:pt x="12" y="2"/>
                  </a:lnTo>
                  <a:lnTo>
                    <a:pt x="14" y="4"/>
                  </a:lnTo>
                  <a:lnTo>
                    <a:pt x="10" y="12"/>
                  </a:lnTo>
                  <a:lnTo>
                    <a:pt x="3" y="12"/>
                  </a:lnTo>
                  <a:lnTo>
                    <a:pt x="0" y="4"/>
                  </a:lnTo>
                </a:path>
              </a:pathLst>
            </a:custGeom>
            <a:solidFill>
              <a:srgbClr val="FF6600"/>
            </a:solidFill>
            <a:ln>
              <a:noFill/>
            </a:ln>
            <a:effectLst>
              <a:outerShdw dist="35921" dir="2700000" algn="ctr" rotWithShape="0">
                <a:schemeClr val="bg2"/>
              </a:outerShdw>
            </a:effectLst>
            <a:extLst>
              <a:ext uri="{91240B29-F687-4F45-9708-019B960494DF}">
                <a14:hiddenLine xmlns:a14="http://schemas.microsoft.com/office/drawing/2010/main" w="12700" cap="rnd">
                  <a:solidFill>
                    <a:schemeClr val="tx1"/>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FFCC66"/>
                </a:solidFill>
                <a:effectLst/>
                <a:uLnTx/>
                <a:uFillTx/>
                <a:latin typeface="Times New Roman" panose="02020603050405020304" pitchFamily="18" charset="0"/>
                <a:ea typeface="+mn-ea"/>
                <a:cs typeface="+mn-cs"/>
              </a:endParaRPr>
            </a:p>
          </p:txBody>
        </p:sp>
        <p:sp>
          <p:nvSpPr>
            <p:cNvPr id="7260" name="Freeform 78"/>
            <p:cNvSpPr>
              <a:spLocks/>
            </p:cNvSpPr>
            <p:nvPr/>
          </p:nvSpPr>
          <p:spPr bwMode="ltGray">
            <a:xfrm>
              <a:off x="2797175" y="4205179"/>
              <a:ext cx="12700" cy="9085"/>
            </a:xfrm>
            <a:custGeom>
              <a:avLst/>
              <a:gdLst>
                <a:gd name="T0" fmla="*/ 0 w 8"/>
                <a:gd name="T1" fmla="*/ 0 h 6"/>
                <a:gd name="T2" fmla="*/ 5 w 8"/>
                <a:gd name="T3" fmla="*/ 1 h 6"/>
                <a:gd name="T4" fmla="*/ 7 w 8"/>
                <a:gd name="T5" fmla="*/ 2 h 6"/>
                <a:gd name="T6" fmla="*/ 5 w 8"/>
                <a:gd name="T7" fmla="*/ 4 h 6"/>
                <a:gd name="T8" fmla="*/ 3 w 8"/>
                <a:gd name="T9" fmla="*/ 5 h 6"/>
                <a:gd name="T10" fmla="*/ 0 w 8"/>
                <a:gd name="T11" fmla="*/ 4 h 6"/>
                <a:gd name="T12" fmla="*/ 0 w 8"/>
                <a:gd name="T13" fmla="*/ 0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 h="6">
                  <a:moveTo>
                    <a:pt x="0" y="0"/>
                  </a:moveTo>
                  <a:lnTo>
                    <a:pt x="5" y="1"/>
                  </a:lnTo>
                  <a:lnTo>
                    <a:pt x="7" y="2"/>
                  </a:lnTo>
                  <a:lnTo>
                    <a:pt x="5" y="4"/>
                  </a:lnTo>
                  <a:lnTo>
                    <a:pt x="3" y="5"/>
                  </a:lnTo>
                  <a:lnTo>
                    <a:pt x="0" y="4"/>
                  </a:lnTo>
                  <a:lnTo>
                    <a:pt x="0" y="0"/>
                  </a:lnTo>
                </a:path>
              </a:pathLst>
            </a:custGeom>
            <a:solidFill>
              <a:srgbClr val="FF6600"/>
            </a:solidFill>
            <a:ln>
              <a:noFill/>
            </a:ln>
            <a:effectLst>
              <a:outerShdw dist="35921" dir="2700000" algn="ctr" rotWithShape="0">
                <a:schemeClr val="bg2"/>
              </a:outerShdw>
            </a:effectLst>
            <a:extLst>
              <a:ext uri="{91240B29-F687-4F45-9708-019B960494DF}">
                <a14:hiddenLine xmlns:a14="http://schemas.microsoft.com/office/drawing/2010/main" w="12700" cap="rnd">
                  <a:solidFill>
                    <a:schemeClr val="tx1"/>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FFCC66"/>
                </a:solidFill>
                <a:effectLst/>
                <a:uLnTx/>
                <a:uFillTx/>
                <a:latin typeface="Times New Roman" panose="02020603050405020304" pitchFamily="18" charset="0"/>
                <a:ea typeface="+mn-ea"/>
                <a:cs typeface="+mn-cs"/>
              </a:endParaRPr>
            </a:p>
          </p:txBody>
        </p:sp>
        <p:sp>
          <p:nvSpPr>
            <p:cNvPr id="7261" name="Freeform 79"/>
            <p:cNvSpPr>
              <a:spLocks/>
            </p:cNvSpPr>
            <p:nvPr/>
          </p:nvSpPr>
          <p:spPr bwMode="ltGray">
            <a:xfrm>
              <a:off x="2816225" y="4167324"/>
              <a:ext cx="12700" cy="18170"/>
            </a:xfrm>
            <a:custGeom>
              <a:avLst/>
              <a:gdLst>
                <a:gd name="T0" fmla="*/ 0 w 8"/>
                <a:gd name="T1" fmla="*/ 7 h 12"/>
                <a:gd name="T2" fmla="*/ 3 w 8"/>
                <a:gd name="T3" fmla="*/ 0 h 12"/>
                <a:gd name="T4" fmla="*/ 7 w 8"/>
                <a:gd name="T5" fmla="*/ 4 h 12"/>
                <a:gd name="T6" fmla="*/ 7 w 8"/>
                <a:gd name="T7" fmla="*/ 7 h 12"/>
                <a:gd name="T8" fmla="*/ 4 w 8"/>
                <a:gd name="T9" fmla="*/ 9 h 12"/>
                <a:gd name="T10" fmla="*/ 0 w 8"/>
                <a:gd name="T11" fmla="*/ 11 h 12"/>
                <a:gd name="T12" fmla="*/ 0 w 8"/>
                <a:gd name="T13" fmla="*/ 7 h 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 h="12">
                  <a:moveTo>
                    <a:pt x="0" y="7"/>
                  </a:moveTo>
                  <a:lnTo>
                    <a:pt x="3" y="0"/>
                  </a:lnTo>
                  <a:lnTo>
                    <a:pt x="7" y="4"/>
                  </a:lnTo>
                  <a:lnTo>
                    <a:pt x="7" y="7"/>
                  </a:lnTo>
                  <a:lnTo>
                    <a:pt x="4" y="9"/>
                  </a:lnTo>
                  <a:lnTo>
                    <a:pt x="0" y="11"/>
                  </a:lnTo>
                  <a:lnTo>
                    <a:pt x="0" y="7"/>
                  </a:lnTo>
                </a:path>
              </a:pathLst>
            </a:custGeom>
            <a:solidFill>
              <a:srgbClr val="FF6600"/>
            </a:solidFill>
            <a:ln>
              <a:noFill/>
            </a:ln>
            <a:effectLst>
              <a:outerShdw dist="35921" dir="2700000" algn="ctr" rotWithShape="0">
                <a:schemeClr val="bg2"/>
              </a:outerShdw>
            </a:effectLst>
            <a:extLst>
              <a:ext uri="{91240B29-F687-4F45-9708-019B960494DF}">
                <a14:hiddenLine xmlns:a14="http://schemas.microsoft.com/office/drawing/2010/main" w="12700" cap="rnd">
                  <a:solidFill>
                    <a:schemeClr val="tx1"/>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FFCC66"/>
                </a:solidFill>
                <a:effectLst/>
                <a:uLnTx/>
                <a:uFillTx/>
                <a:latin typeface="Times New Roman" panose="02020603050405020304" pitchFamily="18" charset="0"/>
                <a:ea typeface="+mn-ea"/>
                <a:cs typeface="+mn-cs"/>
              </a:endParaRPr>
            </a:p>
          </p:txBody>
        </p:sp>
        <p:sp>
          <p:nvSpPr>
            <p:cNvPr id="7262" name="Freeform 80"/>
            <p:cNvSpPr>
              <a:spLocks/>
            </p:cNvSpPr>
            <p:nvPr/>
          </p:nvSpPr>
          <p:spPr bwMode="ltGray">
            <a:xfrm>
              <a:off x="3436938" y="4294516"/>
              <a:ext cx="28575" cy="33312"/>
            </a:xfrm>
            <a:custGeom>
              <a:avLst/>
              <a:gdLst>
                <a:gd name="T0" fmla="*/ 0 w 18"/>
                <a:gd name="T1" fmla="*/ 17 h 22"/>
                <a:gd name="T2" fmla="*/ 5 w 18"/>
                <a:gd name="T3" fmla="*/ 0 h 22"/>
                <a:gd name="T4" fmla="*/ 9 w 18"/>
                <a:gd name="T5" fmla="*/ 0 h 22"/>
                <a:gd name="T6" fmla="*/ 17 w 18"/>
                <a:gd name="T7" fmla="*/ 4 h 22"/>
                <a:gd name="T8" fmla="*/ 12 w 18"/>
                <a:gd name="T9" fmla="*/ 8 h 22"/>
                <a:gd name="T10" fmla="*/ 5 w 18"/>
                <a:gd name="T11" fmla="*/ 21 h 22"/>
                <a:gd name="T12" fmla="*/ 0 w 18"/>
                <a:gd name="T13" fmla="*/ 17 h 2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8" h="22">
                  <a:moveTo>
                    <a:pt x="0" y="17"/>
                  </a:moveTo>
                  <a:lnTo>
                    <a:pt x="5" y="0"/>
                  </a:lnTo>
                  <a:lnTo>
                    <a:pt x="9" y="0"/>
                  </a:lnTo>
                  <a:lnTo>
                    <a:pt x="17" y="4"/>
                  </a:lnTo>
                  <a:lnTo>
                    <a:pt x="12" y="8"/>
                  </a:lnTo>
                  <a:lnTo>
                    <a:pt x="5" y="21"/>
                  </a:lnTo>
                  <a:lnTo>
                    <a:pt x="0" y="17"/>
                  </a:lnTo>
                </a:path>
              </a:pathLst>
            </a:custGeom>
            <a:solidFill>
              <a:srgbClr val="FF6600"/>
            </a:solidFill>
            <a:ln>
              <a:noFill/>
            </a:ln>
            <a:effectLst>
              <a:outerShdw dist="35921" dir="2700000" algn="ctr" rotWithShape="0">
                <a:schemeClr val="bg2"/>
              </a:outerShdw>
            </a:effectLst>
            <a:extLst>
              <a:ext uri="{91240B29-F687-4F45-9708-019B960494DF}">
                <a14:hiddenLine xmlns:a14="http://schemas.microsoft.com/office/drawing/2010/main" w="12700" cap="rnd">
                  <a:solidFill>
                    <a:schemeClr val="tx1"/>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FFCC66"/>
                </a:solidFill>
                <a:effectLst/>
                <a:uLnTx/>
                <a:uFillTx/>
                <a:latin typeface="Times New Roman" panose="02020603050405020304" pitchFamily="18" charset="0"/>
                <a:ea typeface="+mn-ea"/>
                <a:cs typeface="+mn-cs"/>
              </a:endParaRPr>
            </a:p>
          </p:txBody>
        </p:sp>
        <p:sp>
          <p:nvSpPr>
            <p:cNvPr id="7263" name="Freeform 81"/>
            <p:cNvSpPr>
              <a:spLocks/>
            </p:cNvSpPr>
            <p:nvPr/>
          </p:nvSpPr>
          <p:spPr bwMode="ltGray">
            <a:xfrm>
              <a:off x="3597275" y="5224228"/>
              <a:ext cx="23813" cy="31798"/>
            </a:xfrm>
            <a:custGeom>
              <a:avLst/>
              <a:gdLst>
                <a:gd name="T0" fmla="*/ 0 w 15"/>
                <a:gd name="T1" fmla="*/ 11 h 21"/>
                <a:gd name="T2" fmla="*/ 0 w 15"/>
                <a:gd name="T3" fmla="*/ 0 h 21"/>
                <a:gd name="T4" fmla="*/ 6 w 15"/>
                <a:gd name="T5" fmla="*/ 0 h 21"/>
                <a:gd name="T6" fmla="*/ 11 w 15"/>
                <a:gd name="T7" fmla="*/ 3 h 21"/>
                <a:gd name="T8" fmla="*/ 14 w 15"/>
                <a:gd name="T9" fmla="*/ 11 h 21"/>
                <a:gd name="T10" fmla="*/ 6 w 15"/>
                <a:gd name="T11" fmla="*/ 20 h 21"/>
                <a:gd name="T12" fmla="*/ 0 w 15"/>
                <a:gd name="T13" fmla="*/ 11 h 2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 h="21">
                  <a:moveTo>
                    <a:pt x="0" y="11"/>
                  </a:moveTo>
                  <a:lnTo>
                    <a:pt x="0" y="0"/>
                  </a:lnTo>
                  <a:lnTo>
                    <a:pt x="6" y="0"/>
                  </a:lnTo>
                  <a:lnTo>
                    <a:pt x="11" y="3"/>
                  </a:lnTo>
                  <a:lnTo>
                    <a:pt x="14" y="11"/>
                  </a:lnTo>
                  <a:lnTo>
                    <a:pt x="6" y="20"/>
                  </a:lnTo>
                  <a:lnTo>
                    <a:pt x="0" y="11"/>
                  </a:lnTo>
                </a:path>
              </a:pathLst>
            </a:custGeom>
            <a:solidFill>
              <a:srgbClr val="FF6600"/>
            </a:solidFill>
            <a:ln>
              <a:noFill/>
            </a:ln>
            <a:effectLst>
              <a:outerShdw dist="35921" dir="2700000" algn="ctr" rotWithShape="0">
                <a:schemeClr val="bg2"/>
              </a:outerShdw>
            </a:effectLst>
            <a:extLst>
              <a:ext uri="{91240B29-F687-4F45-9708-019B960494DF}">
                <a14:hiddenLine xmlns:a14="http://schemas.microsoft.com/office/drawing/2010/main" w="12700" cap="rnd">
                  <a:solidFill>
                    <a:schemeClr val="tx1"/>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FFCC66"/>
                </a:solidFill>
                <a:effectLst/>
                <a:uLnTx/>
                <a:uFillTx/>
                <a:latin typeface="Times New Roman" panose="02020603050405020304" pitchFamily="18" charset="0"/>
                <a:ea typeface="+mn-ea"/>
                <a:cs typeface="+mn-cs"/>
              </a:endParaRPr>
            </a:p>
          </p:txBody>
        </p:sp>
        <p:sp>
          <p:nvSpPr>
            <p:cNvPr id="7264" name="Freeform 82"/>
            <p:cNvSpPr>
              <a:spLocks/>
            </p:cNvSpPr>
            <p:nvPr/>
          </p:nvSpPr>
          <p:spPr bwMode="ltGray">
            <a:xfrm>
              <a:off x="3632200" y="5204543"/>
              <a:ext cx="30163" cy="21199"/>
            </a:xfrm>
            <a:custGeom>
              <a:avLst/>
              <a:gdLst>
                <a:gd name="T0" fmla="*/ 0 w 19"/>
                <a:gd name="T1" fmla="*/ 9 h 14"/>
                <a:gd name="T2" fmla="*/ 8 w 19"/>
                <a:gd name="T3" fmla="*/ 0 h 14"/>
                <a:gd name="T4" fmla="*/ 15 w 19"/>
                <a:gd name="T5" fmla="*/ 0 h 14"/>
                <a:gd name="T6" fmla="*/ 18 w 19"/>
                <a:gd name="T7" fmla="*/ 3 h 14"/>
                <a:gd name="T8" fmla="*/ 18 w 19"/>
                <a:gd name="T9" fmla="*/ 13 h 14"/>
                <a:gd name="T10" fmla="*/ 11 w 19"/>
                <a:gd name="T11" fmla="*/ 13 h 14"/>
                <a:gd name="T12" fmla="*/ 0 w 19"/>
                <a:gd name="T13" fmla="*/ 9 h 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14">
                  <a:moveTo>
                    <a:pt x="0" y="9"/>
                  </a:moveTo>
                  <a:lnTo>
                    <a:pt x="8" y="0"/>
                  </a:lnTo>
                  <a:lnTo>
                    <a:pt x="15" y="0"/>
                  </a:lnTo>
                  <a:lnTo>
                    <a:pt x="18" y="3"/>
                  </a:lnTo>
                  <a:lnTo>
                    <a:pt x="18" y="13"/>
                  </a:lnTo>
                  <a:lnTo>
                    <a:pt x="11" y="13"/>
                  </a:lnTo>
                  <a:lnTo>
                    <a:pt x="0" y="9"/>
                  </a:lnTo>
                </a:path>
              </a:pathLst>
            </a:custGeom>
            <a:solidFill>
              <a:srgbClr val="FF6600"/>
            </a:solidFill>
            <a:ln>
              <a:noFill/>
            </a:ln>
            <a:effectLst>
              <a:outerShdw dist="35921" dir="2700000" algn="ctr" rotWithShape="0">
                <a:schemeClr val="bg2"/>
              </a:outerShdw>
            </a:effectLst>
            <a:extLst>
              <a:ext uri="{91240B29-F687-4F45-9708-019B960494DF}">
                <a14:hiddenLine xmlns:a14="http://schemas.microsoft.com/office/drawing/2010/main" w="12700" cap="rnd">
                  <a:solidFill>
                    <a:schemeClr val="tx1"/>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FFCC66"/>
                </a:solidFill>
                <a:effectLst/>
                <a:uLnTx/>
                <a:uFillTx/>
                <a:latin typeface="Times New Roman" panose="02020603050405020304" pitchFamily="18" charset="0"/>
                <a:ea typeface="+mn-ea"/>
                <a:cs typeface="+mn-cs"/>
              </a:endParaRPr>
            </a:p>
          </p:txBody>
        </p:sp>
        <p:sp>
          <p:nvSpPr>
            <p:cNvPr id="7265" name="Freeform 83"/>
            <p:cNvSpPr>
              <a:spLocks/>
            </p:cNvSpPr>
            <p:nvPr/>
          </p:nvSpPr>
          <p:spPr bwMode="ltGray">
            <a:xfrm>
              <a:off x="3690938" y="4059817"/>
              <a:ext cx="25400" cy="27255"/>
            </a:xfrm>
            <a:custGeom>
              <a:avLst/>
              <a:gdLst>
                <a:gd name="T0" fmla="*/ 0 w 16"/>
                <a:gd name="T1" fmla="*/ 14 h 18"/>
                <a:gd name="T2" fmla="*/ 0 w 16"/>
                <a:gd name="T3" fmla="*/ 4 h 18"/>
                <a:gd name="T4" fmla="*/ 9 w 16"/>
                <a:gd name="T5" fmla="*/ 0 h 18"/>
                <a:gd name="T6" fmla="*/ 15 w 16"/>
                <a:gd name="T7" fmla="*/ 9 h 18"/>
                <a:gd name="T8" fmla="*/ 11 w 16"/>
                <a:gd name="T9" fmla="*/ 17 h 18"/>
                <a:gd name="T10" fmla="*/ 3 w 16"/>
                <a:gd name="T11" fmla="*/ 17 h 18"/>
                <a:gd name="T12" fmla="*/ 0 w 16"/>
                <a:gd name="T13" fmla="*/ 14 h 1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18">
                  <a:moveTo>
                    <a:pt x="0" y="14"/>
                  </a:moveTo>
                  <a:lnTo>
                    <a:pt x="0" y="4"/>
                  </a:lnTo>
                  <a:lnTo>
                    <a:pt x="9" y="0"/>
                  </a:lnTo>
                  <a:lnTo>
                    <a:pt x="15" y="9"/>
                  </a:lnTo>
                  <a:lnTo>
                    <a:pt x="11" y="17"/>
                  </a:lnTo>
                  <a:lnTo>
                    <a:pt x="3" y="17"/>
                  </a:lnTo>
                  <a:lnTo>
                    <a:pt x="0" y="14"/>
                  </a:lnTo>
                </a:path>
              </a:pathLst>
            </a:custGeom>
            <a:solidFill>
              <a:srgbClr val="FF6600"/>
            </a:solidFill>
            <a:ln>
              <a:noFill/>
            </a:ln>
            <a:effectLst>
              <a:outerShdw dist="35921" dir="2700000" algn="ctr" rotWithShape="0">
                <a:schemeClr val="bg2"/>
              </a:outerShdw>
            </a:effectLst>
            <a:extLst>
              <a:ext uri="{91240B29-F687-4F45-9708-019B960494DF}">
                <a14:hiddenLine xmlns:a14="http://schemas.microsoft.com/office/drawing/2010/main" w="12700" cap="rnd">
                  <a:solidFill>
                    <a:schemeClr val="tx1"/>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FFCC66"/>
                </a:solidFill>
                <a:effectLst/>
                <a:uLnTx/>
                <a:uFillTx/>
                <a:latin typeface="Times New Roman" panose="02020603050405020304" pitchFamily="18" charset="0"/>
                <a:ea typeface="+mn-ea"/>
                <a:cs typeface="+mn-cs"/>
              </a:endParaRPr>
            </a:p>
          </p:txBody>
        </p:sp>
        <p:sp>
          <p:nvSpPr>
            <p:cNvPr id="7266" name="Freeform 84"/>
            <p:cNvSpPr>
              <a:spLocks/>
            </p:cNvSpPr>
            <p:nvPr/>
          </p:nvSpPr>
          <p:spPr bwMode="ltGray">
            <a:xfrm>
              <a:off x="3719513" y="4120385"/>
              <a:ext cx="26988" cy="30284"/>
            </a:xfrm>
            <a:custGeom>
              <a:avLst/>
              <a:gdLst>
                <a:gd name="T0" fmla="*/ 1 w 17"/>
                <a:gd name="T1" fmla="*/ 13 h 20"/>
                <a:gd name="T2" fmla="*/ 3 w 17"/>
                <a:gd name="T3" fmla="*/ 2 h 20"/>
                <a:gd name="T4" fmla="*/ 10 w 17"/>
                <a:gd name="T5" fmla="*/ 0 h 20"/>
                <a:gd name="T6" fmla="*/ 16 w 17"/>
                <a:gd name="T7" fmla="*/ 13 h 20"/>
                <a:gd name="T8" fmla="*/ 12 w 17"/>
                <a:gd name="T9" fmla="*/ 19 h 20"/>
                <a:gd name="T10" fmla="*/ 0 w 17"/>
                <a:gd name="T11" fmla="*/ 19 h 20"/>
                <a:gd name="T12" fmla="*/ 1 w 17"/>
                <a:gd name="T13" fmla="*/ 13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20">
                  <a:moveTo>
                    <a:pt x="1" y="13"/>
                  </a:moveTo>
                  <a:lnTo>
                    <a:pt x="3" y="2"/>
                  </a:lnTo>
                  <a:lnTo>
                    <a:pt x="10" y="0"/>
                  </a:lnTo>
                  <a:lnTo>
                    <a:pt x="16" y="13"/>
                  </a:lnTo>
                  <a:lnTo>
                    <a:pt x="12" y="19"/>
                  </a:lnTo>
                  <a:lnTo>
                    <a:pt x="0" y="19"/>
                  </a:lnTo>
                  <a:lnTo>
                    <a:pt x="1" y="13"/>
                  </a:lnTo>
                </a:path>
              </a:pathLst>
            </a:custGeom>
            <a:solidFill>
              <a:srgbClr val="FF6600"/>
            </a:solidFill>
            <a:ln>
              <a:noFill/>
            </a:ln>
            <a:effectLst>
              <a:outerShdw dist="35921" dir="2700000" algn="ctr" rotWithShape="0">
                <a:schemeClr val="bg2"/>
              </a:outerShdw>
            </a:effectLst>
            <a:extLst>
              <a:ext uri="{91240B29-F687-4F45-9708-019B960494DF}">
                <a14:hiddenLine xmlns:a14="http://schemas.microsoft.com/office/drawing/2010/main" w="12700" cap="rnd">
                  <a:solidFill>
                    <a:schemeClr val="tx1"/>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FFCC66"/>
                </a:solidFill>
                <a:effectLst/>
                <a:uLnTx/>
                <a:uFillTx/>
                <a:latin typeface="Times New Roman" panose="02020603050405020304" pitchFamily="18" charset="0"/>
                <a:ea typeface="+mn-ea"/>
                <a:cs typeface="+mn-cs"/>
              </a:endParaRPr>
            </a:p>
          </p:txBody>
        </p:sp>
        <p:sp>
          <p:nvSpPr>
            <p:cNvPr id="7267" name="Freeform 85"/>
            <p:cNvSpPr>
              <a:spLocks/>
            </p:cNvSpPr>
            <p:nvPr/>
          </p:nvSpPr>
          <p:spPr bwMode="ltGray">
            <a:xfrm>
              <a:off x="3733800" y="4067388"/>
              <a:ext cx="22225" cy="31798"/>
            </a:xfrm>
            <a:custGeom>
              <a:avLst/>
              <a:gdLst>
                <a:gd name="T0" fmla="*/ 2 w 14"/>
                <a:gd name="T1" fmla="*/ 20 h 21"/>
                <a:gd name="T2" fmla="*/ 0 w 14"/>
                <a:gd name="T3" fmla="*/ 1 h 21"/>
                <a:gd name="T4" fmla="*/ 10 w 14"/>
                <a:gd name="T5" fmla="*/ 0 h 21"/>
                <a:gd name="T6" fmla="*/ 13 w 14"/>
                <a:gd name="T7" fmla="*/ 12 h 21"/>
                <a:gd name="T8" fmla="*/ 6 w 14"/>
                <a:gd name="T9" fmla="*/ 20 h 21"/>
                <a:gd name="T10" fmla="*/ 2 w 14"/>
                <a:gd name="T11" fmla="*/ 20 h 2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 h="21">
                  <a:moveTo>
                    <a:pt x="2" y="20"/>
                  </a:moveTo>
                  <a:lnTo>
                    <a:pt x="0" y="1"/>
                  </a:lnTo>
                  <a:lnTo>
                    <a:pt x="10" y="0"/>
                  </a:lnTo>
                  <a:lnTo>
                    <a:pt x="13" y="12"/>
                  </a:lnTo>
                  <a:lnTo>
                    <a:pt x="6" y="20"/>
                  </a:lnTo>
                  <a:lnTo>
                    <a:pt x="2" y="20"/>
                  </a:lnTo>
                </a:path>
              </a:pathLst>
            </a:custGeom>
            <a:solidFill>
              <a:srgbClr val="FF6600"/>
            </a:solidFill>
            <a:ln>
              <a:noFill/>
            </a:ln>
            <a:effectLst>
              <a:outerShdw dist="35921" dir="2700000" algn="ctr" rotWithShape="0">
                <a:schemeClr val="bg2"/>
              </a:outerShdw>
            </a:effectLst>
            <a:extLst>
              <a:ext uri="{91240B29-F687-4F45-9708-019B960494DF}">
                <a14:hiddenLine xmlns:a14="http://schemas.microsoft.com/office/drawing/2010/main" w="12700" cap="rnd">
                  <a:solidFill>
                    <a:schemeClr val="tx1"/>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FFCC66"/>
                </a:solidFill>
                <a:effectLst/>
                <a:uLnTx/>
                <a:uFillTx/>
                <a:latin typeface="Times New Roman" panose="02020603050405020304" pitchFamily="18" charset="0"/>
                <a:ea typeface="+mn-ea"/>
                <a:cs typeface="+mn-cs"/>
              </a:endParaRPr>
            </a:p>
          </p:txBody>
        </p:sp>
        <p:sp>
          <p:nvSpPr>
            <p:cNvPr id="7268" name="Freeform 86"/>
            <p:cNvSpPr>
              <a:spLocks/>
            </p:cNvSpPr>
            <p:nvPr/>
          </p:nvSpPr>
          <p:spPr bwMode="ltGray">
            <a:xfrm>
              <a:off x="3760788" y="4121899"/>
              <a:ext cx="25400" cy="33312"/>
            </a:xfrm>
            <a:custGeom>
              <a:avLst/>
              <a:gdLst>
                <a:gd name="T0" fmla="*/ 0 w 16"/>
                <a:gd name="T1" fmla="*/ 8 h 22"/>
                <a:gd name="T2" fmla="*/ 0 w 16"/>
                <a:gd name="T3" fmla="*/ 4 h 22"/>
                <a:gd name="T4" fmla="*/ 8 w 16"/>
                <a:gd name="T5" fmla="*/ 0 h 22"/>
                <a:gd name="T6" fmla="*/ 11 w 16"/>
                <a:gd name="T7" fmla="*/ 4 h 22"/>
                <a:gd name="T8" fmla="*/ 15 w 16"/>
                <a:gd name="T9" fmla="*/ 18 h 22"/>
                <a:gd name="T10" fmla="*/ 11 w 16"/>
                <a:gd name="T11" fmla="*/ 21 h 22"/>
                <a:gd name="T12" fmla="*/ 8 w 16"/>
                <a:gd name="T13" fmla="*/ 21 h 22"/>
                <a:gd name="T14" fmla="*/ 0 w 16"/>
                <a:gd name="T15" fmla="*/ 8 h 2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6" h="22">
                  <a:moveTo>
                    <a:pt x="0" y="8"/>
                  </a:moveTo>
                  <a:lnTo>
                    <a:pt x="0" y="4"/>
                  </a:lnTo>
                  <a:lnTo>
                    <a:pt x="8" y="0"/>
                  </a:lnTo>
                  <a:lnTo>
                    <a:pt x="11" y="4"/>
                  </a:lnTo>
                  <a:lnTo>
                    <a:pt x="15" y="18"/>
                  </a:lnTo>
                  <a:lnTo>
                    <a:pt x="11" y="21"/>
                  </a:lnTo>
                  <a:lnTo>
                    <a:pt x="8" y="21"/>
                  </a:lnTo>
                  <a:lnTo>
                    <a:pt x="0" y="8"/>
                  </a:lnTo>
                </a:path>
              </a:pathLst>
            </a:custGeom>
            <a:solidFill>
              <a:srgbClr val="FF6600"/>
            </a:solidFill>
            <a:ln>
              <a:noFill/>
            </a:ln>
            <a:effectLst>
              <a:outerShdw dist="35921" dir="2700000" algn="ctr" rotWithShape="0">
                <a:schemeClr val="bg2"/>
              </a:outerShdw>
            </a:effectLst>
            <a:extLst>
              <a:ext uri="{91240B29-F687-4F45-9708-019B960494DF}">
                <a14:hiddenLine xmlns:a14="http://schemas.microsoft.com/office/drawing/2010/main" w="12700" cap="rnd">
                  <a:solidFill>
                    <a:schemeClr val="tx1"/>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FFCC66"/>
                </a:solidFill>
                <a:effectLst/>
                <a:uLnTx/>
                <a:uFillTx/>
                <a:latin typeface="Times New Roman" panose="02020603050405020304" pitchFamily="18" charset="0"/>
                <a:ea typeface="+mn-ea"/>
                <a:cs typeface="+mn-cs"/>
              </a:endParaRPr>
            </a:p>
          </p:txBody>
        </p:sp>
        <p:sp>
          <p:nvSpPr>
            <p:cNvPr id="7269" name="Freeform 87"/>
            <p:cNvSpPr>
              <a:spLocks/>
            </p:cNvSpPr>
            <p:nvPr/>
          </p:nvSpPr>
          <p:spPr bwMode="ltGray">
            <a:xfrm>
              <a:off x="3773488" y="4081016"/>
              <a:ext cx="42863" cy="34826"/>
            </a:xfrm>
            <a:custGeom>
              <a:avLst/>
              <a:gdLst>
                <a:gd name="T0" fmla="*/ 0 w 27"/>
                <a:gd name="T1" fmla="*/ 16 h 23"/>
                <a:gd name="T2" fmla="*/ 3 w 27"/>
                <a:gd name="T3" fmla="*/ 3 h 23"/>
                <a:gd name="T4" fmla="*/ 15 w 27"/>
                <a:gd name="T5" fmla="*/ 0 h 23"/>
                <a:gd name="T6" fmla="*/ 26 w 27"/>
                <a:gd name="T7" fmla="*/ 11 h 23"/>
                <a:gd name="T8" fmla="*/ 25 w 27"/>
                <a:gd name="T9" fmla="*/ 16 h 23"/>
                <a:gd name="T10" fmla="*/ 12 w 27"/>
                <a:gd name="T11" fmla="*/ 22 h 23"/>
                <a:gd name="T12" fmla="*/ 3 w 27"/>
                <a:gd name="T13" fmla="*/ 20 h 23"/>
                <a:gd name="T14" fmla="*/ 0 w 27"/>
                <a:gd name="T15" fmla="*/ 16 h 2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 h="23">
                  <a:moveTo>
                    <a:pt x="0" y="16"/>
                  </a:moveTo>
                  <a:lnTo>
                    <a:pt x="3" y="3"/>
                  </a:lnTo>
                  <a:lnTo>
                    <a:pt x="15" y="0"/>
                  </a:lnTo>
                  <a:lnTo>
                    <a:pt x="26" y="11"/>
                  </a:lnTo>
                  <a:lnTo>
                    <a:pt x="25" y="16"/>
                  </a:lnTo>
                  <a:lnTo>
                    <a:pt x="12" y="22"/>
                  </a:lnTo>
                  <a:lnTo>
                    <a:pt x="3" y="20"/>
                  </a:lnTo>
                  <a:lnTo>
                    <a:pt x="0" y="16"/>
                  </a:lnTo>
                </a:path>
              </a:pathLst>
            </a:custGeom>
            <a:solidFill>
              <a:srgbClr val="FF6600"/>
            </a:solidFill>
            <a:ln>
              <a:noFill/>
            </a:ln>
            <a:effectLst>
              <a:outerShdw dist="35921" dir="2700000" algn="ctr" rotWithShape="0">
                <a:schemeClr val="bg2"/>
              </a:outerShdw>
            </a:effectLst>
            <a:extLst>
              <a:ext uri="{91240B29-F687-4F45-9708-019B960494DF}">
                <a14:hiddenLine xmlns:a14="http://schemas.microsoft.com/office/drawing/2010/main" w="12700" cap="rnd">
                  <a:solidFill>
                    <a:schemeClr val="tx1"/>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FFCC66"/>
                </a:solidFill>
                <a:effectLst/>
                <a:uLnTx/>
                <a:uFillTx/>
                <a:latin typeface="Times New Roman" panose="02020603050405020304" pitchFamily="18" charset="0"/>
                <a:ea typeface="+mn-ea"/>
                <a:cs typeface="+mn-cs"/>
              </a:endParaRPr>
            </a:p>
          </p:txBody>
        </p:sp>
        <p:sp>
          <p:nvSpPr>
            <p:cNvPr id="7270" name="Freeform 88"/>
            <p:cNvSpPr>
              <a:spLocks/>
            </p:cNvSpPr>
            <p:nvPr/>
          </p:nvSpPr>
          <p:spPr bwMode="ltGray">
            <a:xfrm>
              <a:off x="3854450" y="2254905"/>
              <a:ext cx="225425" cy="180188"/>
            </a:xfrm>
            <a:custGeom>
              <a:avLst/>
              <a:gdLst>
                <a:gd name="T0" fmla="*/ 7 w 142"/>
                <a:gd name="T1" fmla="*/ 73 h 119"/>
                <a:gd name="T2" fmla="*/ 24 w 142"/>
                <a:gd name="T3" fmla="*/ 59 h 119"/>
                <a:gd name="T4" fmla="*/ 22 w 142"/>
                <a:gd name="T5" fmla="*/ 56 h 119"/>
                <a:gd name="T6" fmla="*/ 2 w 142"/>
                <a:gd name="T7" fmla="*/ 59 h 119"/>
                <a:gd name="T8" fmla="*/ 0 w 142"/>
                <a:gd name="T9" fmla="*/ 50 h 119"/>
                <a:gd name="T10" fmla="*/ 12 w 142"/>
                <a:gd name="T11" fmla="*/ 27 h 119"/>
                <a:gd name="T12" fmla="*/ 16 w 142"/>
                <a:gd name="T13" fmla="*/ 7 h 119"/>
                <a:gd name="T14" fmla="*/ 27 w 142"/>
                <a:gd name="T15" fmla="*/ 0 h 119"/>
                <a:gd name="T16" fmla="*/ 45 w 142"/>
                <a:gd name="T17" fmla="*/ 12 h 119"/>
                <a:gd name="T18" fmla="*/ 70 w 142"/>
                <a:gd name="T19" fmla="*/ 26 h 119"/>
                <a:gd name="T20" fmla="*/ 108 w 142"/>
                <a:gd name="T21" fmla="*/ 20 h 119"/>
                <a:gd name="T22" fmla="*/ 126 w 142"/>
                <a:gd name="T23" fmla="*/ 24 h 119"/>
                <a:gd name="T24" fmla="*/ 123 w 142"/>
                <a:gd name="T25" fmla="*/ 36 h 119"/>
                <a:gd name="T26" fmla="*/ 141 w 142"/>
                <a:gd name="T27" fmla="*/ 58 h 119"/>
                <a:gd name="T28" fmla="*/ 138 w 142"/>
                <a:gd name="T29" fmla="*/ 85 h 119"/>
                <a:gd name="T30" fmla="*/ 132 w 142"/>
                <a:gd name="T31" fmla="*/ 94 h 119"/>
                <a:gd name="T32" fmla="*/ 100 w 142"/>
                <a:gd name="T33" fmla="*/ 110 h 119"/>
                <a:gd name="T34" fmla="*/ 38 w 142"/>
                <a:gd name="T35" fmla="*/ 118 h 119"/>
                <a:gd name="T36" fmla="*/ 17 w 142"/>
                <a:gd name="T37" fmla="*/ 110 h 119"/>
                <a:gd name="T38" fmla="*/ 15 w 142"/>
                <a:gd name="T39" fmla="*/ 101 h 119"/>
                <a:gd name="T40" fmla="*/ 24 w 142"/>
                <a:gd name="T41" fmla="*/ 96 h 119"/>
                <a:gd name="T42" fmla="*/ 34 w 142"/>
                <a:gd name="T43" fmla="*/ 88 h 119"/>
                <a:gd name="T44" fmla="*/ 12 w 142"/>
                <a:gd name="T45" fmla="*/ 85 h 119"/>
                <a:gd name="T46" fmla="*/ 6 w 142"/>
                <a:gd name="T47" fmla="*/ 79 h 119"/>
                <a:gd name="T48" fmla="*/ 7 w 142"/>
                <a:gd name="T49" fmla="*/ 73 h 11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42" h="119">
                  <a:moveTo>
                    <a:pt x="7" y="73"/>
                  </a:moveTo>
                  <a:lnTo>
                    <a:pt x="24" y="59"/>
                  </a:lnTo>
                  <a:lnTo>
                    <a:pt x="22" y="56"/>
                  </a:lnTo>
                  <a:lnTo>
                    <a:pt x="2" y="59"/>
                  </a:lnTo>
                  <a:lnTo>
                    <a:pt x="0" y="50"/>
                  </a:lnTo>
                  <a:lnTo>
                    <a:pt x="12" y="27"/>
                  </a:lnTo>
                  <a:lnTo>
                    <a:pt x="16" y="7"/>
                  </a:lnTo>
                  <a:lnTo>
                    <a:pt x="27" y="0"/>
                  </a:lnTo>
                  <a:lnTo>
                    <a:pt x="45" y="12"/>
                  </a:lnTo>
                  <a:lnTo>
                    <a:pt x="70" y="26"/>
                  </a:lnTo>
                  <a:lnTo>
                    <a:pt x="108" y="20"/>
                  </a:lnTo>
                  <a:lnTo>
                    <a:pt x="126" y="24"/>
                  </a:lnTo>
                  <a:lnTo>
                    <a:pt x="123" y="36"/>
                  </a:lnTo>
                  <a:lnTo>
                    <a:pt x="141" y="58"/>
                  </a:lnTo>
                  <a:lnTo>
                    <a:pt x="138" y="85"/>
                  </a:lnTo>
                  <a:lnTo>
                    <a:pt x="132" y="94"/>
                  </a:lnTo>
                  <a:lnTo>
                    <a:pt x="100" y="110"/>
                  </a:lnTo>
                  <a:lnTo>
                    <a:pt x="38" y="118"/>
                  </a:lnTo>
                  <a:lnTo>
                    <a:pt x="17" y="110"/>
                  </a:lnTo>
                  <a:lnTo>
                    <a:pt x="15" y="101"/>
                  </a:lnTo>
                  <a:lnTo>
                    <a:pt x="24" y="96"/>
                  </a:lnTo>
                  <a:lnTo>
                    <a:pt x="34" y="88"/>
                  </a:lnTo>
                  <a:lnTo>
                    <a:pt x="12" y="85"/>
                  </a:lnTo>
                  <a:lnTo>
                    <a:pt x="6" y="79"/>
                  </a:lnTo>
                  <a:lnTo>
                    <a:pt x="7" y="73"/>
                  </a:lnTo>
                </a:path>
              </a:pathLst>
            </a:custGeom>
            <a:solidFill>
              <a:srgbClr val="FF6600"/>
            </a:solidFill>
            <a:ln>
              <a:noFill/>
            </a:ln>
            <a:effectLst>
              <a:outerShdw dist="35921" dir="2700000" algn="ctr" rotWithShape="0">
                <a:schemeClr val="bg2"/>
              </a:outerShdw>
            </a:effectLst>
            <a:extLst>
              <a:ext uri="{91240B29-F687-4F45-9708-019B960494DF}">
                <a14:hiddenLine xmlns:a14="http://schemas.microsoft.com/office/drawing/2010/main" w="12700" cap="rnd">
                  <a:solidFill>
                    <a:schemeClr val="tx1"/>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FFCC66"/>
                </a:solidFill>
                <a:effectLst/>
                <a:uLnTx/>
                <a:uFillTx/>
                <a:latin typeface="Times New Roman" panose="02020603050405020304" pitchFamily="18" charset="0"/>
                <a:ea typeface="+mn-ea"/>
                <a:cs typeface="+mn-cs"/>
              </a:endParaRPr>
            </a:p>
          </p:txBody>
        </p:sp>
        <p:sp>
          <p:nvSpPr>
            <p:cNvPr id="7271" name="Freeform 89"/>
            <p:cNvSpPr>
              <a:spLocks/>
            </p:cNvSpPr>
            <p:nvPr/>
          </p:nvSpPr>
          <p:spPr bwMode="ltGray">
            <a:xfrm>
              <a:off x="4227513" y="2618310"/>
              <a:ext cx="204788" cy="352806"/>
            </a:xfrm>
            <a:custGeom>
              <a:avLst/>
              <a:gdLst>
                <a:gd name="T0" fmla="*/ 76 w 129"/>
                <a:gd name="T1" fmla="*/ 214 h 233"/>
                <a:gd name="T2" fmla="*/ 58 w 129"/>
                <a:gd name="T3" fmla="*/ 218 h 233"/>
                <a:gd name="T4" fmla="*/ 39 w 129"/>
                <a:gd name="T5" fmla="*/ 220 h 233"/>
                <a:gd name="T6" fmla="*/ 10 w 129"/>
                <a:gd name="T7" fmla="*/ 232 h 233"/>
                <a:gd name="T8" fmla="*/ 0 w 129"/>
                <a:gd name="T9" fmla="*/ 227 h 233"/>
                <a:gd name="T10" fmla="*/ 14 w 129"/>
                <a:gd name="T11" fmla="*/ 213 h 233"/>
                <a:gd name="T12" fmla="*/ 37 w 129"/>
                <a:gd name="T13" fmla="*/ 195 h 233"/>
                <a:gd name="T14" fmla="*/ 17 w 129"/>
                <a:gd name="T15" fmla="*/ 169 h 233"/>
                <a:gd name="T16" fmla="*/ 25 w 129"/>
                <a:gd name="T17" fmla="*/ 147 h 233"/>
                <a:gd name="T18" fmla="*/ 46 w 129"/>
                <a:gd name="T19" fmla="*/ 139 h 233"/>
                <a:gd name="T20" fmla="*/ 62 w 129"/>
                <a:gd name="T21" fmla="*/ 118 h 233"/>
                <a:gd name="T22" fmla="*/ 54 w 129"/>
                <a:gd name="T23" fmla="*/ 103 h 233"/>
                <a:gd name="T24" fmla="*/ 33 w 129"/>
                <a:gd name="T25" fmla="*/ 86 h 233"/>
                <a:gd name="T26" fmla="*/ 17 w 129"/>
                <a:gd name="T27" fmla="*/ 90 h 233"/>
                <a:gd name="T28" fmla="*/ 14 w 129"/>
                <a:gd name="T29" fmla="*/ 82 h 233"/>
                <a:gd name="T30" fmla="*/ 14 w 129"/>
                <a:gd name="T31" fmla="*/ 78 h 233"/>
                <a:gd name="T32" fmla="*/ 28 w 129"/>
                <a:gd name="T33" fmla="*/ 53 h 233"/>
                <a:gd name="T34" fmla="*/ 28 w 129"/>
                <a:gd name="T35" fmla="*/ 21 h 233"/>
                <a:gd name="T36" fmla="*/ 43 w 129"/>
                <a:gd name="T37" fmla="*/ 0 h 233"/>
                <a:gd name="T38" fmla="*/ 52 w 129"/>
                <a:gd name="T39" fmla="*/ 0 h 233"/>
                <a:gd name="T40" fmla="*/ 58 w 129"/>
                <a:gd name="T41" fmla="*/ 18 h 233"/>
                <a:gd name="T42" fmla="*/ 77 w 129"/>
                <a:gd name="T43" fmla="*/ 21 h 233"/>
                <a:gd name="T44" fmla="*/ 82 w 129"/>
                <a:gd name="T45" fmla="*/ 32 h 233"/>
                <a:gd name="T46" fmla="*/ 74 w 129"/>
                <a:gd name="T47" fmla="*/ 54 h 233"/>
                <a:gd name="T48" fmla="*/ 85 w 129"/>
                <a:gd name="T49" fmla="*/ 60 h 233"/>
                <a:gd name="T50" fmla="*/ 103 w 129"/>
                <a:gd name="T51" fmla="*/ 90 h 233"/>
                <a:gd name="T52" fmla="*/ 106 w 129"/>
                <a:gd name="T53" fmla="*/ 123 h 233"/>
                <a:gd name="T54" fmla="*/ 116 w 129"/>
                <a:gd name="T55" fmla="*/ 130 h 233"/>
                <a:gd name="T56" fmla="*/ 128 w 129"/>
                <a:gd name="T57" fmla="*/ 139 h 233"/>
                <a:gd name="T58" fmla="*/ 122 w 129"/>
                <a:gd name="T59" fmla="*/ 156 h 233"/>
                <a:gd name="T60" fmla="*/ 109 w 129"/>
                <a:gd name="T61" fmla="*/ 178 h 233"/>
                <a:gd name="T62" fmla="*/ 112 w 129"/>
                <a:gd name="T63" fmla="*/ 208 h 233"/>
                <a:gd name="T64" fmla="*/ 109 w 129"/>
                <a:gd name="T65" fmla="*/ 213 h 233"/>
                <a:gd name="T66" fmla="*/ 95 w 129"/>
                <a:gd name="T67" fmla="*/ 209 h 233"/>
                <a:gd name="T68" fmla="*/ 77 w 129"/>
                <a:gd name="T69" fmla="*/ 211 h 233"/>
                <a:gd name="T70" fmla="*/ 76 w 129"/>
                <a:gd name="T71" fmla="*/ 214 h 23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29" h="233">
                  <a:moveTo>
                    <a:pt x="76" y="214"/>
                  </a:moveTo>
                  <a:lnTo>
                    <a:pt x="58" y="218"/>
                  </a:lnTo>
                  <a:lnTo>
                    <a:pt x="39" y="220"/>
                  </a:lnTo>
                  <a:lnTo>
                    <a:pt x="10" y="232"/>
                  </a:lnTo>
                  <a:lnTo>
                    <a:pt x="0" y="227"/>
                  </a:lnTo>
                  <a:lnTo>
                    <a:pt x="14" y="213"/>
                  </a:lnTo>
                  <a:lnTo>
                    <a:pt x="37" y="195"/>
                  </a:lnTo>
                  <a:lnTo>
                    <a:pt x="17" y="169"/>
                  </a:lnTo>
                  <a:lnTo>
                    <a:pt x="25" y="147"/>
                  </a:lnTo>
                  <a:lnTo>
                    <a:pt x="46" y="139"/>
                  </a:lnTo>
                  <a:lnTo>
                    <a:pt x="62" y="118"/>
                  </a:lnTo>
                  <a:lnTo>
                    <a:pt x="54" y="103"/>
                  </a:lnTo>
                  <a:lnTo>
                    <a:pt x="33" y="86"/>
                  </a:lnTo>
                  <a:lnTo>
                    <a:pt x="17" y="90"/>
                  </a:lnTo>
                  <a:lnTo>
                    <a:pt x="14" y="82"/>
                  </a:lnTo>
                  <a:lnTo>
                    <a:pt x="14" y="78"/>
                  </a:lnTo>
                  <a:lnTo>
                    <a:pt x="28" y="53"/>
                  </a:lnTo>
                  <a:lnTo>
                    <a:pt x="28" y="21"/>
                  </a:lnTo>
                  <a:lnTo>
                    <a:pt x="43" y="0"/>
                  </a:lnTo>
                  <a:lnTo>
                    <a:pt x="52" y="0"/>
                  </a:lnTo>
                  <a:lnTo>
                    <a:pt x="58" y="18"/>
                  </a:lnTo>
                  <a:lnTo>
                    <a:pt x="77" y="21"/>
                  </a:lnTo>
                  <a:lnTo>
                    <a:pt x="82" y="32"/>
                  </a:lnTo>
                  <a:lnTo>
                    <a:pt x="74" y="54"/>
                  </a:lnTo>
                  <a:lnTo>
                    <a:pt x="85" y="60"/>
                  </a:lnTo>
                  <a:lnTo>
                    <a:pt x="103" y="90"/>
                  </a:lnTo>
                  <a:lnTo>
                    <a:pt x="106" y="123"/>
                  </a:lnTo>
                  <a:lnTo>
                    <a:pt x="116" y="130"/>
                  </a:lnTo>
                  <a:lnTo>
                    <a:pt x="128" y="139"/>
                  </a:lnTo>
                  <a:lnTo>
                    <a:pt x="122" y="156"/>
                  </a:lnTo>
                  <a:lnTo>
                    <a:pt x="109" y="178"/>
                  </a:lnTo>
                  <a:lnTo>
                    <a:pt x="112" y="208"/>
                  </a:lnTo>
                  <a:lnTo>
                    <a:pt x="109" y="213"/>
                  </a:lnTo>
                  <a:lnTo>
                    <a:pt x="95" y="209"/>
                  </a:lnTo>
                  <a:lnTo>
                    <a:pt x="77" y="211"/>
                  </a:lnTo>
                  <a:lnTo>
                    <a:pt x="76" y="214"/>
                  </a:lnTo>
                </a:path>
              </a:pathLst>
            </a:custGeom>
            <a:solidFill>
              <a:srgbClr val="FF6600"/>
            </a:solidFill>
            <a:ln>
              <a:noFill/>
            </a:ln>
            <a:effectLst>
              <a:outerShdw dist="35921" dir="2700000" algn="ctr" rotWithShape="0">
                <a:schemeClr val="bg2"/>
              </a:outerShdw>
            </a:effectLst>
            <a:extLst>
              <a:ext uri="{91240B29-F687-4F45-9708-019B960494DF}">
                <a14:hiddenLine xmlns:a14="http://schemas.microsoft.com/office/drawing/2010/main" w="12700" cap="rnd">
                  <a:solidFill>
                    <a:schemeClr val="tx1"/>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FFCC66"/>
                </a:solidFill>
                <a:effectLst/>
                <a:uLnTx/>
                <a:uFillTx/>
                <a:latin typeface="Times New Roman" panose="02020603050405020304" pitchFamily="18" charset="0"/>
                <a:ea typeface="+mn-ea"/>
                <a:cs typeface="+mn-cs"/>
              </a:endParaRPr>
            </a:p>
          </p:txBody>
        </p:sp>
        <p:sp>
          <p:nvSpPr>
            <p:cNvPr id="7272" name="Freeform 90"/>
            <p:cNvSpPr>
              <a:spLocks/>
            </p:cNvSpPr>
            <p:nvPr/>
          </p:nvSpPr>
          <p:spPr bwMode="ltGray">
            <a:xfrm>
              <a:off x="4143375" y="2763672"/>
              <a:ext cx="84138" cy="118107"/>
            </a:xfrm>
            <a:custGeom>
              <a:avLst/>
              <a:gdLst>
                <a:gd name="T0" fmla="*/ 0 w 53"/>
                <a:gd name="T1" fmla="*/ 61 h 78"/>
                <a:gd name="T2" fmla="*/ 8 w 53"/>
                <a:gd name="T3" fmla="*/ 45 h 78"/>
                <a:gd name="T4" fmla="*/ 3 w 53"/>
                <a:gd name="T5" fmla="*/ 29 h 78"/>
                <a:gd name="T6" fmla="*/ 17 w 53"/>
                <a:gd name="T7" fmla="*/ 21 h 78"/>
                <a:gd name="T8" fmla="*/ 19 w 53"/>
                <a:gd name="T9" fmla="*/ 4 h 78"/>
                <a:gd name="T10" fmla="*/ 39 w 53"/>
                <a:gd name="T11" fmla="*/ 0 h 78"/>
                <a:gd name="T12" fmla="*/ 52 w 53"/>
                <a:gd name="T13" fmla="*/ 7 h 78"/>
                <a:gd name="T14" fmla="*/ 44 w 53"/>
                <a:gd name="T15" fmla="*/ 28 h 78"/>
                <a:gd name="T16" fmla="*/ 47 w 53"/>
                <a:gd name="T17" fmla="*/ 52 h 78"/>
                <a:gd name="T18" fmla="*/ 36 w 53"/>
                <a:gd name="T19" fmla="*/ 75 h 78"/>
                <a:gd name="T20" fmla="*/ 21 w 53"/>
                <a:gd name="T21" fmla="*/ 77 h 78"/>
                <a:gd name="T22" fmla="*/ 0 w 53"/>
                <a:gd name="T23" fmla="*/ 61 h 7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3" h="78">
                  <a:moveTo>
                    <a:pt x="0" y="61"/>
                  </a:moveTo>
                  <a:lnTo>
                    <a:pt x="8" y="45"/>
                  </a:lnTo>
                  <a:lnTo>
                    <a:pt x="3" y="29"/>
                  </a:lnTo>
                  <a:lnTo>
                    <a:pt x="17" y="21"/>
                  </a:lnTo>
                  <a:lnTo>
                    <a:pt x="19" y="4"/>
                  </a:lnTo>
                  <a:lnTo>
                    <a:pt x="39" y="0"/>
                  </a:lnTo>
                  <a:lnTo>
                    <a:pt x="52" y="7"/>
                  </a:lnTo>
                  <a:lnTo>
                    <a:pt x="44" y="28"/>
                  </a:lnTo>
                  <a:lnTo>
                    <a:pt x="47" y="52"/>
                  </a:lnTo>
                  <a:lnTo>
                    <a:pt x="36" y="75"/>
                  </a:lnTo>
                  <a:lnTo>
                    <a:pt x="21" y="77"/>
                  </a:lnTo>
                  <a:lnTo>
                    <a:pt x="0" y="61"/>
                  </a:lnTo>
                </a:path>
              </a:pathLst>
            </a:custGeom>
            <a:solidFill>
              <a:srgbClr val="FF6600"/>
            </a:solidFill>
            <a:ln>
              <a:noFill/>
            </a:ln>
            <a:effectLst>
              <a:outerShdw dist="35921" dir="2700000" algn="ctr" rotWithShape="0">
                <a:schemeClr val="bg2"/>
              </a:outerShdw>
            </a:effectLst>
            <a:extLst>
              <a:ext uri="{91240B29-F687-4F45-9708-019B960494DF}">
                <a14:hiddenLine xmlns:a14="http://schemas.microsoft.com/office/drawing/2010/main" w="12700" cap="rnd">
                  <a:solidFill>
                    <a:schemeClr val="tx1"/>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FFCC66"/>
                </a:solidFill>
                <a:effectLst/>
                <a:uLnTx/>
                <a:uFillTx/>
                <a:latin typeface="Times New Roman" panose="02020603050405020304" pitchFamily="18" charset="0"/>
                <a:ea typeface="+mn-ea"/>
                <a:cs typeface="+mn-cs"/>
              </a:endParaRPr>
            </a:p>
          </p:txBody>
        </p:sp>
        <p:sp>
          <p:nvSpPr>
            <p:cNvPr id="7273" name="Freeform 91"/>
            <p:cNvSpPr>
              <a:spLocks/>
            </p:cNvSpPr>
            <p:nvPr/>
          </p:nvSpPr>
          <p:spPr bwMode="ltGray">
            <a:xfrm>
              <a:off x="4210050" y="2622852"/>
              <a:ext cx="33338" cy="28770"/>
            </a:xfrm>
            <a:custGeom>
              <a:avLst/>
              <a:gdLst>
                <a:gd name="T0" fmla="*/ 0 w 21"/>
                <a:gd name="T1" fmla="*/ 12 h 19"/>
                <a:gd name="T2" fmla="*/ 14 w 21"/>
                <a:gd name="T3" fmla="*/ 0 h 19"/>
                <a:gd name="T4" fmla="*/ 20 w 21"/>
                <a:gd name="T5" fmla="*/ 5 h 19"/>
                <a:gd name="T6" fmla="*/ 20 w 21"/>
                <a:gd name="T7" fmla="*/ 10 h 19"/>
                <a:gd name="T8" fmla="*/ 13 w 21"/>
                <a:gd name="T9" fmla="*/ 18 h 19"/>
                <a:gd name="T10" fmla="*/ 2 w 21"/>
                <a:gd name="T11" fmla="*/ 16 h 19"/>
                <a:gd name="T12" fmla="*/ 0 w 21"/>
                <a:gd name="T13" fmla="*/ 12 h 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 h="19">
                  <a:moveTo>
                    <a:pt x="0" y="12"/>
                  </a:moveTo>
                  <a:lnTo>
                    <a:pt x="14" y="0"/>
                  </a:lnTo>
                  <a:lnTo>
                    <a:pt x="20" y="5"/>
                  </a:lnTo>
                  <a:lnTo>
                    <a:pt x="20" y="10"/>
                  </a:lnTo>
                  <a:lnTo>
                    <a:pt x="13" y="18"/>
                  </a:lnTo>
                  <a:lnTo>
                    <a:pt x="2" y="16"/>
                  </a:lnTo>
                  <a:lnTo>
                    <a:pt x="0" y="12"/>
                  </a:lnTo>
                </a:path>
              </a:pathLst>
            </a:custGeom>
            <a:solidFill>
              <a:srgbClr val="FF6600"/>
            </a:solidFill>
            <a:ln>
              <a:noFill/>
            </a:ln>
            <a:effectLst>
              <a:outerShdw dist="35921" dir="2700000" algn="ctr" rotWithShape="0">
                <a:schemeClr val="bg2"/>
              </a:outerShdw>
            </a:effectLst>
            <a:extLst>
              <a:ext uri="{91240B29-F687-4F45-9708-019B960494DF}">
                <a14:hiddenLine xmlns:a14="http://schemas.microsoft.com/office/drawing/2010/main" w="12700" cap="rnd">
                  <a:solidFill>
                    <a:schemeClr val="tx1"/>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FFCC66"/>
                </a:solidFill>
                <a:effectLst/>
                <a:uLnTx/>
                <a:uFillTx/>
                <a:latin typeface="Times New Roman" panose="02020603050405020304" pitchFamily="18" charset="0"/>
                <a:ea typeface="+mn-ea"/>
                <a:cs typeface="+mn-cs"/>
              </a:endParaRPr>
            </a:p>
          </p:txBody>
        </p:sp>
        <p:sp>
          <p:nvSpPr>
            <p:cNvPr id="7274" name="Freeform 92"/>
            <p:cNvSpPr>
              <a:spLocks/>
            </p:cNvSpPr>
            <p:nvPr/>
          </p:nvSpPr>
          <p:spPr bwMode="ltGray">
            <a:xfrm>
              <a:off x="4230688" y="2451749"/>
              <a:ext cx="19050" cy="31798"/>
            </a:xfrm>
            <a:custGeom>
              <a:avLst/>
              <a:gdLst>
                <a:gd name="T0" fmla="*/ 0 w 12"/>
                <a:gd name="T1" fmla="*/ 17 h 21"/>
                <a:gd name="T2" fmla="*/ 4 w 12"/>
                <a:gd name="T3" fmla="*/ 0 h 21"/>
                <a:gd name="T4" fmla="*/ 7 w 12"/>
                <a:gd name="T5" fmla="*/ 0 h 21"/>
                <a:gd name="T6" fmla="*/ 11 w 12"/>
                <a:gd name="T7" fmla="*/ 3 h 21"/>
                <a:gd name="T8" fmla="*/ 11 w 12"/>
                <a:gd name="T9" fmla="*/ 8 h 21"/>
                <a:gd name="T10" fmla="*/ 7 w 12"/>
                <a:gd name="T11" fmla="*/ 20 h 21"/>
                <a:gd name="T12" fmla="*/ 4 w 12"/>
                <a:gd name="T13" fmla="*/ 20 h 21"/>
                <a:gd name="T14" fmla="*/ 0 w 12"/>
                <a:gd name="T15" fmla="*/ 17 h 2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2" h="21">
                  <a:moveTo>
                    <a:pt x="0" y="17"/>
                  </a:moveTo>
                  <a:lnTo>
                    <a:pt x="4" y="0"/>
                  </a:lnTo>
                  <a:lnTo>
                    <a:pt x="7" y="0"/>
                  </a:lnTo>
                  <a:lnTo>
                    <a:pt x="11" y="3"/>
                  </a:lnTo>
                  <a:lnTo>
                    <a:pt x="11" y="8"/>
                  </a:lnTo>
                  <a:lnTo>
                    <a:pt x="7" y="20"/>
                  </a:lnTo>
                  <a:lnTo>
                    <a:pt x="4" y="20"/>
                  </a:lnTo>
                  <a:lnTo>
                    <a:pt x="0" y="17"/>
                  </a:lnTo>
                </a:path>
              </a:pathLst>
            </a:custGeom>
            <a:solidFill>
              <a:srgbClr val="FF6600"/>
            </a:solidFill>
            <a:ln>
              <a:noFill/>
            </a:ln>
            <a:effectLst>
              <a:outerShdw dist="35921" dir="2700000" algn="ctr" rotWithShape="0">
                <a:schemeClr val="bg2"/>
              </a:outerShdw>
            </a:effectLst>
            <a:extLst>
              <a:ext uri="{91240B29-F687-4F45-9708-019B960494DF}">
                <a14:hiddenLine xmlns:a14="http://schemas.microsoft.com/office/drawing/2010/main" w="12700" cap="rnd">
                  <a:solidFill>
                    <a:schemeClr val="tx1"/>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FFCC66"/>
                </a:solidFill>
                <a:effectLst/>
                <a:uLnTx/>
                <a:uFillTx/>
                <a:latin typeface="Times New Roman" panose="02020603050405020304" pitchFamily="18" charset="0"/>
                <a:ea typeface="+mn-ea"/>
                <a:cs typeface="+mn-cs"/>
              </a:endParaRPr>
            </a:p>
          </p:txBody>
        </p:sp>
        <p:sp>
          <p:nvSpPr>
            <p:cNvPr id="7275" name="Freeform 93"/>
            <p:cNvSpPr>
              <a:spLocks/>
            </p:cNvSpPr>
            <p:nvPr/>
          </p:nvSpPr>
          <p:spPr bwMode="ltGray">
            <a:xfrm>
              <a:off x="4460875" y="3323922"/>
              <a:ext cx="25400" cy="25741"/>
            </a:xfrm>
            <a:custGeom>
              <a:avLst/>
              <a:gdLst>
                <a:gd name="T0" fmla="*/ 0 w 16"/>
                <a:gd name="T1" fmla="*/ 13 h 17"/>
                <a:gd name="T2" fmla="*/ 0 w 16"/>
                <a:gd name="T3" fmla="*/ 3 h 17"/>
                <a:gd name="T4" fmla="*/ 6 w 16"/>
                <a:gd name="T5" fmla="*/ 0 h 17"/>
                <a:gd name="T6" fmla="*/ 15 w 16"/>
                <a:gd name="T7" fmla="*/ 3 h 17"/>
                <a:gd name="T8" fmla="*/ 15 w 16"/>
                <a:gd name="T9" fmla="*/ 8 h 17"/>
                <a:gd name="T10" fmla="*/ 11 w 16"/>
                <a:gd name="T11" fmla="*/ 13 h 17"/>
                <a:gd name="T12" fmla="*/ 3 w 16"/>
                <a:gd name="T13" fmla="*/ 16 h 17"/>
                <a:gd name="T14" fmla="*/ 0 w 16"/>
                <a:gd name="T15" fmla="*/ 13 h 1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6" h="17">
                  <a:moveTo>
                    <a:pt x="0" y="13"/>
                  </a:moveTo>
                  <a:lnTo>
                    <a:pt x="0" y="3"/>
                  </a:lnTo>
                  <a:lnTo>
                    <a:pt x="6" y="0"/>
                  </a:lnTo>
                  <a:lnTo>
                    <a:pt x="15" y="3"/>
                  </a:lnTo>
                  <a:lnTo>
                    <a:pt x="15" y="8"/>
                  </a:lnTo>
                  <a:lnTo>
                    <a:pt x="11" y="13"/>
                  </a:lnTo>
                  <a:lnTo>
                    <a:pt x="3" y="16"/>
                  </a:lnTo>
                  <a:lnTo>
                    <a:pt x="0" y="13"/>
                  </a:lnTo>
                </a:path>
              </a:pathLst>
            </a:custGeom>
            <a:solidFill>
              <a:srgbClr val="FF6600"/>
            </a:solidFill>
            <a:ln>
              <a:noFill/>
            </a:ln>
            <a:effectLst>
              <a:outerShdw dist="35921" dir="2700000" algn="ctr" rotWithShape="0">
                <a:schemeClr val="bg2"/>
              </a:outerShdw>
            </a:effectLst>
            <a:extLst>
              <a:ext uri="{91240B29-F687-4F45-9708-019B960494DF}">
                <a14:hiddenLine xmlns:a14="http://schemas.microsoft.com/office/drawing/2010/main" w="12700" cap="rnd">
                  <a:solidFill>
                    <a:schemeClr val="tx1"/>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FFCC66"/>
                </a:solidFill>
                <a:effectLst/>
                <a:uLnTx/>
                <a:uFillTx/>
                <a:latin typeface="Times New Roman" panose="02020603050405020304" pitchFamily="18" charset="0"/>
                <a:ea typeface="+mn-ea"/>
                <a:cs typeface="+mn-cs"/>
              </a:endParaRPr>
            </a:p>
          </p:txBody>
        </p:sp>
        <p:sp>
          <p:nvSpPr>
            <p:cNvPr id="7276" name="Freeform 94"/>
            <p:cNvSpPr>
              <a:spLocks/>
            </p:cNvSpPr>
            <p:nvPr/>
          </p:nvSpPr>
          <p:spPr bwMode="ltGray">
            <a:xfrm>
              <a:off x="2905125" y="6293245"/>
              <a:ext cx="49213" cy="34826"/>
            </a:xfrm>
            <a:custGeom>
              <a:avLst/>
              <a:gdLst>
                <a:gd name="T0" fmla="*/ 30 w 31"/>
                <a:gd name="T1" fmla="*/ 7 h 23"/>
                <a:gd name="T2" fmla="*/ 27 w 31"/>
                <a:gd name="T3" fmla="*/ 13 h 23"/>
                <a:gd name="T4" fmla="*/ 13 w 31"/>
                <a:gd name="T5" fmla="*/ 13 h 23"/>
                <a:gd name="T6" fmla="*/ 11 w 31"/>
                <a:gd name="T7" fmla="*/ 13 h 23"/>
                <a:gd name="T8" fmla="*/ 0 w 31"/>
                <a:gd name="T9" fmla="*/ 22 h 23"/>
                <a:gd name="T10" fmla="*/ 5 w 31"/>
                <a:gd name="T11" fmla="*/ 5 h 23"/>
                <a:gd name="T12" fmla="*/ 8 w 31"/>
                <a:gd name="T13" fmla="*/ 5 h 23"/>
                <a:gd name="T14" fmla="*/ 11 w 31"/>
                <a:gd name="T15" fmla="*/ 0 h 23"/>
                <a:gd name="T16" fmla="*/ 23 w 31"/>
                <a:gd name="T17" fmla="*/ 0 h 23"/>
                <a:gd name="T18" fmla="*/ 30 w 31"/>
                <a:gd name="T19" fmla="*/ 1 h 23"/>
                <a:gd name="T20" fmla="*/ 30 w 31"/>
                <a:gd name="T21" fmla="*/ 7 h 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1" h="23">
                  <a:moveTo>
                    <a:pt x="30" y="7"/>
                  </a:moveTo>
                  <a:lnTo>
                    <a:pt x="27" y="13"/>
                  </a:lnTo>
                  <a:lnTo>
                    <a:pt x="13" y="13"/>
                  </a:lnTo>
                  <a:lnTo>
                    <a:pt x="11" y="13"/>
                  </a:lnTo>
                  <a:lnTo>
                    <a:pt x="0" y="22"/>
                  </a:lnTo>
                  <a:lnTo>
                    <a:pt x="5" y="5"/>
                  </a:lnTo>
                  <a:lnTo>
                    <a:pt x="8" y="5"/>
                  </a:lnTo>
                  <a:lnTo>
                    <a:pt x="11" y="0"/>
                  </a:lnTo>
                  <a:lnTo>
                    <a:pt x="23" y="0"/>
                  </a:lnTo>
                  <a:lnTo>
                    <a:pt x="30" y="1"/>
                  </a:lnTo>
                  <a:lnTo>
                    <a:pt x="30" y="7"/>
                  </a:lnTo>
                </a:path>
              </a:pathLst>
            </a:custGeom>
            <a:solidFill>
              <a:srgbClr val="FF6600"/>
            </a:solidFill>
            <a:ln>
              <a:noFill/>
            </a:ln>
            <a:effectLst>
              <a:outerShdw dist="35921" dir="2700000" algn="ctr" rotWithShape="0">
                <a:schemeClr val="bg2"/>
              </a:outerShdw>
            </a:effectLst>
            <a:extLst>
              <a:ext uri="{91240B29-F687-4F45-9708-019B960494DF}">
                <a14:hiddenLine xmlns:a14="http://schemas.microsoft.com/office/drawing/2010/main" w="12700" cap="rnd">
                  <a:solidFill>
                    <a:schemeClr val="tx1"/>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FFCC66"/>
                </a:solidFill>
                <a:effectLst/>
                <a:uLnTx/>
                <a:uFillTx/>
                <a:latin typeface="Times New Roman" panose="02020603050405020304" pitchFamily="18" charset="0"/>
                <a:ea typeface="+mn-ea"/>
                <a:cs typeface="+mn-cs"/>
              </a:endParaRPr>
            </a:p>
          </p:txBody>
        </p:sp>
        <p:sp>
          <p:nvSpPr>
            <p:cNvPr id="7277" name="Freeform 95"/>
            <p:cNvSpPr>
              <a:spLocks/>
            </p:cNvSpPr>
            <p:nvPr/>
          </p:nvSpPr>
          <p:spPr bwMode="ltGray">
            <a:xfrm>
              <a:off x="2968625" y="6293245"/>
              <a:ext cx="41275" cy="30284"/>
            </a:xfrm>
            <a:custGeom>
              <a:avLst/>
              <a:gdLst>
                <a:gd name="T0" fmla="*/ 3 w 26"/>
                <a:gd name="T1" fmla="*/ 8 h 20"/>
                <a:gd name="T2" fmla="*/ 9 w 26"/>
                <a:gd name="T3" fmla="*/ 0 h 20"/>
                <a:gd name="T4" fmla="*/ 18 w 26"/>
                <a:gd name="T5" fmla="*/ 0 h 20"/>
                <a:gd name="T6" fmla="*/ 24 w 26"/>
                <a:gd name="T7" fmla="*/ 3 h 20"/>
                <a:gd name="T8" fmla="*/ 25 w 26"/>
                <a:gd name="T9" fmla="*/ 8 h 20"/>
                <a:gd name="T10" fmla="*/ 25 w 26"/>
                <a:gd name="T11" fmla="*/ 13 h 20"/>
                <a:gd name="T12" fmla="*/ 17 w 26"/>
                <a:gd name="T13" fmla="*/ 19 h 20"/>
                <a:gd name="T14" fmla="*/ 8 w 26"/>
                <a:gd name="T15" fmla="*/ 17 h 20"/>
                <a:gd name="T16" fmla="*/ 0 w 26"/>
                <a:gd name="T17" fmla="*/ 16 h 20"/>
                <a:gd name="T18" fmla="*/ 0 w 26"/>
                <a:gd name="T19" fmla="*/ 11 h 20"/>
                <a:gd name="T20" fmla="*/ 3 w 26"/>
                <a:gd name="T21" fmla="*/ 8 h 2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6" h="20">
                  <a:moveTo>
                    <a:pt x="3" y="8"/>
                  </a:moveTo>
                  <a:lnTo>
                    <a:pt x="9" y="0"/>
                  </a:lnTo>
                  <a:lnTo>
                    <a:pt x="18" y="0"/>
                  </a:lnTo>
                  <a:lnTo>
                    <a:pt x="24" y="3"/>
                  </a:lnTo>
                  <a:lnTo>
                    <a:pt x="25" y="8"/>
                  </a:lnTo>
                  <a:lnTo>
                    <a:pt x="25" y="13"/>
                  </a:lnTo>
                  <a:lnTo>
                    <a:pt x="17" y="19"/>
                  </a:lnTo>
                  <a:lnTo>
                    <a:pt x="8" y="17"/>
                  </a:lnTo>
                  <a:lnTo>
                    <a:pt x="0" y="16"/>
                  </a:lnTo>
                  <a:lnTo>
                    <a:pt x="0" y="11"/>
                  </a:lnTo>
                  <a:lnTo>
                    <a:pt x="3" y="8"/>
                  </a:lnTo>
                </a:path>
              </a:pathLst>
            </a:custGeom>
            <a:solidFill>
              <a:srgbClr val="FF6600"/>
            </a:solidFill>
            <a:ln>
              <a:noFill/>
            </a:ln>
            <a:effectLst>
              <a:outerShdw dist="35921" dir="2700000" algn="ctr" rotWithShape="0">
                <a:schemeClr val="bg2"/>
              </a:outerShdw>
            </a:effectLst>
            <a:extLst>
              <a:ext uri="{91240B29-F687-4F45-9708-019B960494DF}">
                <a14:hiddenLine xmlns:a14="http://schemas.microsoft.com/office/drawing/2010/main" w="12700" cap="rnd">
                  <a:solidFill>
                    <a:schemeClr val="tx1"/>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FFCC66"/>
                </a:solidFill>
                <a:effectLst/>
                <a:uLnTx/>
                <a:uFillTx/>
                <a:latin typeface="Times New Roman" panose="02020603050405020304" pitchFamily="18" charset="0"/>
                <a:ea typeface="+mn-ea"/>
                <a:cs typeface="+mn-cs"/>
              </a:endParaRPr>
            </a:p>
          </p:txBody>
        </p:sp>
        <p:sp>
          <p:nvSpPr>
            <p:cNvPr id="7278" name="Freeform 96"/>
            <p:cNvSpPr>
              <a:spLocks/>
            </p:cNvSpPr>
            <p:nvPr/>
          </p:nvSpPr>
          <p:spPr bwMode="ltGray">
            <a:xfrm>
              <a:off x="2228850" y="3887200"/>
              <a:ext cx="261938" cy="119621"/>
            </a:xfrm>
            <a:custGeom>
              <a:avLst/>
              <a:gdLst>
                <a:gd name="T0" fmla="*/ 158 w 165"/>
                <a:gd name="T1" fmla="*/ 65 h 79"/>
                <a:gd name="T2" fmla="*/ 164 w 165"/>
                <a:gd name="T3" fmla="*/ 62 h 79"/>
                <a:gd name="T4" fmla="*/ 164 w 165"/>
                <a:gd name="T5" fmla="*/ 47 h 79"/>
                <a:gd name="T6" fmla="*/ 163 w 165"/>
                <a:gd name="T7" fmla="*/ 42 h 79"/>
                <a:gd name="T8" fmla="*/ 146 w 165"/>
                <a:gd name="T9" fmla="*/ 38 h 79"/>
                <a:gd name="T10" fmla="*/ 131 w 165"/>
                <a:gd name="T11" fmla="*/ 25 h 79"/>
                <a:gd name="T12" fmla="*/ 121 w 165"/>
                <a:gd name="T13" fmla="*/ 21 h 79"/>
                <a:gd name="T14" fmla="*/ 107 w 165"/>
                <a:gd name="T15" fmla="*/ 10 h 79"/>
                <a:gd name="T16" fmla="*/ 79 w 165"/>
                <a:gd name="T17" fmla="*/ 5 h 79"/>
                <a:gd name="T18" fmla="*/ 54 w 165"/>
                <a:gd name="T19" fmla="*/ 0 h 79"/>
                <a:gd name="T20" fmla="*/ 34 w 165"/>
                <a:gd name="T21" fmla="*/ 2 h 79"/>
                <a:gd name="T22" fmla="*/ 16 w 165"/>
                <a:gd name="T23" fmla="*/ 5 h 79"/>
                <a:gd name="T24" fmla="*/ 2 w 165"/>
                <a:gd name="T25" fmla="*/ 16 h 79"/>
                <a:gd name="T26" fmla="*/ 0 w 165"/>
                <a:gd name="T27" fmla="*/ 33 h 79"/>
                <a:gd name="T28" fmla="*/ 16 w 165"/>
                <a:gd name="T29" fmla="*/ 34 h 79"/>
                <a:gd name="T30" fmla="*/ 28 w 165"/>
                <a:gd name="T31" fmla="*/ 27 h 79"/>
                <a:gd name="T32" fmla="*/ 28 w 165"/>
                <a:gd name="T33" fmla="*/ 19 h 79"/>
                <a:gd name="T34" fmla="*/ 41 w 165"/>
                <a:gd name="T35" fmla="*/ 21 h 79"/>
                <a:gd name="T36" fmla="*/ 90 w 165"/>
                <a:gd name="T37" fmla="*/ 46 h 79"/>
                <a:gd name="T38" fmla="*/ 101 w 165"/>
                <a:gd name="T39" fmla="*/ 58 h 79"/>
                <a:gd name="T40" fmla="*/ 102 w 165"/>
                <a:gd name="T41" fmla="*/ 76 h 79"/>
                <a:gd name="T42" fmla="*/ 113 w 165"/>
                <a:gd name="T43" fmla="*/ 78 h 79"/>
                <a:gd name="T44" fmla="*/ 127 w 165"/>
                <a:gd name="T45" fmla="*/ 73 h 79"/>
                <a:gd name="T46" fmla="*/ 136 w 165"/>
                <a:gd name="T47" fmla="*/ 65 h 79"/>
                <a:gd name="T48" fmla="*/ 152 w 165"/>
                <a:gd name="T49" fmla="*/ 66 h 79"/>
                <a:gd name="T50" fmla="*/ 158 w 165"/>
                <a:gd name="T51" fmla="*/ 65 h 7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65" h="79">
                  <a:moveTo>
                    <a:pt x="158" y="65"/>
                  </a:moveTo>
                  <a:lnTo>
                    <a:pt x="164" y="62"/>
                  </a:lnTo>
                  <a:lnTo>
                    <a:pt x="164" y="47"/>
                  </a:lnTo>
                  <a:lnTo>
                    <a:pt x="163" y="42"/>
                  </a:lnTo>
                  <a:lnTo>
                    <a:pt x="146" y="38"/>
                  </a:lnTo>
                  <a:lnTo>
                    <a:pt x="131" y="25"/>
                  </a:lnTo>
                  <a:lnTo>
                    <a:pt x="121" y="21"/>
                  </a:lnTo>
                  <a:lnTo>
                    <a:pt x="107" y="10"/>
                  </a:lnTo>
                  <a:lnTo>
                    <a:pt x="79" y="5"/>
                  </a:lnTo>
                  <a:lnTo>
                    <a:pt x="54" y="0"/>
                  </a:lnTo>
                  <a:lnTo>
                    <a:pt x="34" y="2"/>
                  </a:lnTo>
                  <a:lnTo>
                    <a:pt x="16" y="5"/>
                  </a:lnTo>
                  <a:lnTo>
                    <a:pt x="2" y="16"/>
                  </a:lnTo>
                  <a:lnTo>
                    <a:pt x="0" y="33"/>
                  </a:lnTo>
                  <a:lnTo>
                    <a:pt x="16" y="34"/>
                  </a:lnTo>
                  <a:lnTo>
                    <a:pt x="28" y="27"/>
                  </a:lnTo>
                  <a:lnTo>
                    <a:pt x="28" y="19"/>
                  </a:lnTo>
                  <a:lnTo>
                    <a:pt x="41" y="21"/>
                  </a:lnTo>
                  <a:lnTo>
                    <a:pt x="90" y="46"/>
                  </a:lnTo>
                  <a:lnTo>
                    <a:pt x="101" y="58"/>
                  </a:lnTo>
                  <a:lnTo>
                    <a:pt x="102" y="76"/>
                  </a:lnTo>
                  <a:lnTo>
                    <a:pt x="113" y="78"/>
                  </a:lnTo>
                  <a:lnTo>
                    <a:pt x="127" y="73"/>
                  </a:lnTo>
                  <a:lnTo>
                    <a:pt x="136" y="65"/>
                  </a:lnTo>
                  <a:lnTo>
                    <a:pt x="152" y="66"/>
                  </a:lnTo>
                  <a:lnTo>
                    <a:pt x="158" y="65"/>
                  </a:lnTo>
                </a:path>
              </a:pathLst>
            </a:custGeom>
            <a:solidFill>
              <a:srgbClr val="FF6600"/>
            </a:solidFill>
            <a:ln>
              <a:noFill/>
            </a:ln>
            <a:effectLst>
              <a:outerShdw dist="35921" dir="2700000" algn="ctr" rotWithShape="0">
                <a:schemeClr val="bg2"/>
              </a:outerShdw>
            </a:effectLst>
            <a:extLst>
              <a:ext uri="{91240B29-F687-4F45-9708-019B960494DF}">
                <a14:hiddenLine xmlns:a14="http://schemas.microsoft.com/office/drawing/2010/main" w="12700" cap="rnd">
                  <a:solidFill>
                    <a:schemeClr val="tx1"/>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FFCC66"/>
                </a:solidFill>
                <a:effectLst/>
                <a:uLnTx/>
                <a:uFillTx/>
                <a:latin typeface="Times New Roman" panose="02020603050405020304" pitchFamily="18" charset="0"/>
                <a:ea typeface="+mn-ea"/>
                <a:cs typeface="+mn-cs"/>
              </a:endParaRPr>
            </a:p>
          </p:txBody>
        </p:sp>
        <p:sp>
          <p:nvSpPr>
            <p:cNvPr id="7279" name="Freeform 97"/>
            <p:cNvSpPr>
              <a:spLocks/>
            </p:cNvSpPr>
            <p:nvPr/>
          </p:nvSpPr>
          <p:spPr bwMode="ltGray">
            <a:xfrm>
              <a:off x="2592388" y="2171624"/>
              <a:ext cx="34925" cy="31798"/>
            </a:xfrm>
            <a:custGeom>
              <a:avLst/>
              <a:gdLst>
                <a:gd name="T0" fmla="*/ 14 w 22"/>
                <a:gd name="T1" fmla="*/ 0 h 21"/>
                <a:gd name="T2" fmla="*/ 21 w 22"/>
                <a:gd name="T3" fmla="*/ 5 h 21"/>
                <a:gd name="T4" fmla="*/ 17 w 22"/>
                <a:gd name="T5" fmla="*/ 12 h 21"/>
                <a:gd name="T6" fmla="*/ 12 w 22"/>
                <a:gd name="T7" fmla="*/ 19 h 21"/>
                <a:gd name="T8" fmla="*/ 0 w 22"/>
                <a:gd name="T9" fmla="*/ 20 h 21"/>
                <a:gd name="T10" fmla="*/ 3 w 22"/>
                <a:gd name="T11" fmla="*/ 0 h 21"/>
                <a:gd name="T12" fmla="*/ 10 w 22"/>
                <a:gd name="T13" fmla="*/ 0 h 21"/>
                <a:gd name="T14" fmla="*/ 14 w 22"/>
                <a:gd name="T15" fmla="*/ 0 h 2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2" h="21">
                  <a:moveTo>
                    <a:pt x="14" y="0"/>
                  </a:moveTo>
                  <a:lnTo>
                    <a:pt x="21" y="5"/>
                  </a:lnTo>
                  <a:lnTo>
                    <a:pt x="17" y="12"/>
                  </a:lnTo>
                  <a:lnTo>
                    <a:pt x="12" y="19"/>
                  </a:lnTo>
                  <a:lnTo>
                    <a:pt x="0" y="20"/>
                  </a:lnTo>
                  <a:lnTo>
                    <a:pt x="3" y="0"/>
                  </a:lnTo>
                  <a:lnTo>
                    <a:pt x="10" y="0"/>
                  </a:lnTo>
                  <a:lnTo>
                    <a:pt x="14" y="0"/>
                  </a:lnTo>
                </a:path>
              </a:pathLst>
            </a:custGeom>
            <a:solidFill>
              <a:srgbClr val="FF6600"/>
            </a:solidFill>
            <a:ln>
              <a:noFill/>
            </a:ln>
            <a:effectLst>
              <a:outerShdw dist="35921" dir="2700000" algn="ctr" rotWithShape="0">
                <a:schemeClr val="bg2"/>
              </a:outerShdw>
            </a:effectLst>
            <a:extLst>
              <a:ext uri="{91240B29-F687-4F45-9708-019B960494DF}">
                <a14:hiddenLine xmlns:a14="http://schemas.microsoft.com/office/drawing/2010/main" w="12700" cap="rnd">
                  <a:solidFill>
                    <a:schemeClr val="tx1"/>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FFCC66"/>
                </a:solidFill>
                <a:effectLst/>
                <a:uLnTx/>
                <a:uFillTx/>
                <a:latin typeface="Times New Roman" panose="02020603050405020304" pitchFamily="18" charset="0"/>
                <a:ea typeface="+mn-ea"/>
                <a:cs typeface="+mn-cs"/>
              </a:endParaRPr>
            </a:p>
          </p:txBody>
        </p:sp>
        <p:sp>
          <p:nvSpPr>
            <p:cNvPr id="7280" name="Freeform 98"/>
            <p:cNvSpPr>
              <a:spLocks/>
            </p:cNvSpPr>
            <p:nvPr/>
          </p:nvSpPr>
          <p:spPr bwMode="ltGray">
            <a:xfrm>
              <a:off x="2287588" y="1944496"/>
              <a:ext cx="88900" cy="93880"/>
            </a:xfrm>
            <a:custGeom>
              <a:avLst/>
              <a:gdLst>
                <a:gd name="T0" fmla="*/ 29 w 56"/>
                <a:gd name="T1" fmla="*/ 0 h 62"/>
                <a:gd name="T2" fmla="*/ 41 w 56"/>
                <a:gd name="T3" fmla="*/ 3 h 62"/>
                <a:gd name="T4" fmla="*/ 46 w 56"/>
                <a:gd name="T5" fmla="*/ 7 h 62"/>
                <a:gd name="T6" fmla="*/ 55 w 56"/>
                <a:gd name="T7" fmla="*/ 23 h 62"/>
                <a:gd name="T8" fmla="*/ 51 w 56"/>
                <a:gd name="T9" fmla="*/ 43 h 62"/>
                <a:gd name="T10" fmla="*/ 25 w 56"/>
                <a:gd name="T11" fmla="*/ 47 h 62"/>
                <a:gd name="T12" fmla="*/ 14 w 56"/>
                <a:gd name="T13" fmla="*/ 61 h 62"/>
                <a:gd name="T14" fmla="*/ 16 w 56"/>
                <a:gd name="T15" fmla="*/ 43 h 62"/>
                <a:gd name="T16" fmla="*/ 0 w 56"/>
                <a:gd name="T17" fmla="*/ 22 h 62"/>
                <a:gd name="T18" fmla="*/ 2 w 56"/>
                <a:gd name="T19" fmla="*/ 3 h 62"/>
                <a:gd name="T20" fmla="*/ 29 w 56"/>
                <a:gd name="T21" fmla="*/ 0 h 6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6" h="62">
                  <a:moveTo>
                    <a:pt x="29" y="0"/>
                  </a:moveTo>
                  <a:lnTo>
                    <a:pt x="41" y="3"/>
                  </a:lnTo>
                  <a:lnTo>
                    <a:pt x="46" y="7"/>
                  </a:lnTo>
                  <a:lnTo>
                    <a:pt x="55" y="23"/>
                  </a:lnTo>
                  <a:lnTo>
                    <a:pt x="51" y="43"/>
                  </a:lnTo>
                  <a:lnTo>
                    <a:pt x="25" y="47"/>
                  </a:lnTo>
                  <a:lnTo>
                    <a:pt x="14" y="61"/>
                  </a:lnTo>
                  <a:lnTo>
                    <a:pt x="16" y="43"/>
                  </a:lnTo>
                  <a:lnTo>
                    <a:pt x="0" y="22"/>
                  </a:lnTo>
                  <a:lnTo>
                    <a:pt x="2" y="3"/>
                  </a:lnTo>
                  <a:lnTo>
                    <a:pt x="29" y="0"/>
                  </a:lnTo>
                </a:path>
              </a:pathLst>
            </a:custGeom>
            <a:solidFill>
              <a:srgbClr val="FF6600"/>
            </a:solidFill>
            <a:ln>
              <a:noFill/>
            </a:ln>
            <a:effectLst>
              <a:outerShdw dist="35921" dir="2700000" algn="ctr" rotWithShape="0">
                <a:schemeClr val="bg2"/>
              </a:outerShdw>
            </a:effectLst>
            <a:extLst>
              <a:ext uri="{91240B29-F687-4F45-9708-019B960494DF}">
                <a14:hiddenLine xmlns:a14="http://schemas.microsoft.com/office/drawing/2010/main" w="12700" cap="rnd">
                  <a:solidFill>
                    <a:schemeClr val="tx1"/>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FFCC66"/>
                </a:solidFill>
                <a:effectLst/>
                <a:uLnTx/>
                <a:uFillTx/>
                <a:latin typeface="Times New Roman" panose="02020603050405020304" pitchFamily="18" charset="0"/>
                <a:ea typeface="+mn-ea"/>
                <a:cs typeface="+mn-cs"/>
              </a:endParaRPr>
            </a:p>
          </p:txBody>
        </p:sp>
        <p:sp>
          <p:nvSpPr>
            <p:cNvPr id="7281" name="Freeform 99"/>
            <p:cNvSpPr>
              <a:spLocks/>
            </p:cNvSpPr>
            <p:nvPr/>
          </p:nvSpPr>
          <p:spPr bwMode="ltGray">
            <a:xfrm>
              <a:off x="2136775" y="1679513"/>
              <a:ext cx="128588" cy="87823"/>
            </a:xfrm>
            <a:custGeom>
              <a:avLst/>
              <a:gdLst>
                <a:gd name="T0" fmla="*/ 33 w 81"/>
                <a:gd name="T1" fmla="*/ 54 h 58"/>
                <a:gd name="T2" fmla="*/ 31 w 81"/>
                <a:gd name="T3" fmla="*/ 53 h 58"/>
                <a:gd name="T4" fmla="*/ 29 w 81"/>
                <a:gd name="T5" fmla="*/ 49 h 58"/>
                <a:gd name="T6" fmla="*/ 25 w 81"/>
                <a:gd name="T7" fmla="*/ 49 h 58"/>
                <a:gd name="T8" fmla="*/ 4 w 81"/>
                <a:gd name="T9" fmla="*/ 53 h 58"/>
                <a:gd name="T10" fmla="*/ 0 w 81"/>
                <a:gd name="T11" fmla="*/ 39 h 58"/>
                <a:gd name="T12" fmla="*/ 12 w 81"/>
                <a:gd name="T13" fmla="*/ 36 h 58"/>
                <a:gd name="T14" fmla="*/ 7 w 81"/>
                <a:gd name="T15" fmla="*/ 27 h 58"/>
                <a:gd name="T16" fmla="*/ 13 w 81"/>
                <a:gd name="T17" fmla="*/ 8 h 58"/>
                <a:gd name="T18" fmla="*/ 25 w 81"/>
                <a:gd name="T19" fmla="*/ 0 h 58"/>
                <a:gd name="T20" fmla="*/ 29 w 81"/>
                <a:gd name="T21" fmla="*/ 0 h 58"/>
                <a:gd name="T22" fmla="*/ 50 w 81"/>
                <a:gd name="T23" fmla="*/ 12 h 58"/>
                <a:gd name="T24" fmla="*/ 77 w 81"/>
                <a:gd name="T25" fmla="*/ 15 h 58"/>
                <a:gd name="T26" fmla="*/ 72 w 81"/>
                <a:gd name="T27" fmla="*/ 24 h 58"/>
                <a:gd name="T28" fmla="*/ 72 w 81"/>
                <a:gd name="T29" fmla="*/ 36 h 58"/>
                <a:gd name="T30" fmla="*/ 80 w 81"/>
                <a:gd name="T31" fmla="*/ 47 h 58"/>
                <a:gd name="T32" fmla="*/ 79 w 81"/>
                <a:gd name="T33" fmla="*/ 52 h 58"/>
                <a:gd name="T34" fmla="*/ 43 w 81"/>
                <a:gd name="T35" fmla="*/ 57 h 58"/>
                <a:gd name="T36" fmla="*/ 36 w 81"/>
                <a:gd name="T37" fmla="*/ 56 h 58"/>
                <a:gd name="T38" fmla="*/ 33 w 81"/>
                <a:gd name="T39" fmla="*/ 54 h 5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81" h="58">
                  <a:moveTo>
                    <a:pt x="33" y="54"/>
                  </a:moveTo>
                  <a:lnTo>
                    <a:pt x="31" y="53"/>
                  </a:lnTo>
                  <a:lnTo>
                    <a:pt x="29" y="49"/>
                  </a:lnTo>
                  <a:lnTo>
                    <a:pt x="25" y="49"/>
                  </a:lnTo>
                  <a:lnTo>
                    <a:pt x="4" y="53"/>
                  </a:lnTo>
                  <a:lnTo>
                    <a:pt x="0" y="39"/>
                  </a:lnTo>
                  <a:lnTo>
                    <a:pt x="12" y="36"/>
                  </a:lnTo>
                  <a:lnTo>
                    <a:pt x="7" y="27"/>
                  </a:lnTo>
                  <a:lnTo>
                    <a:pt x="13" y="8"/>
                  </a:lnTo>
                  <a:lnTo>
                    <a:pt x="25" y="0"/>
                  </a:lnTo>
                  <a:lnTo>
                    <a:pt x="29" y="0"/>
                  </a:lnTo>
                  <a:lnTo>
                    <a:pt x="50" y="12"/>
                  </a:lnTo>
                  <a:lnTo>
                    <a:pt x="77" y="15"/>
                  </a:lnTo>
                  <a:lnTo>
                    <a:pt x="72" y="24"/>
                  </a:lnTo>
                  <a:lnTo>
                    <a:pt x="72" y="36"/>
                  </a:lnTo>
                  <a:lnTo>
                    <a:pt x="80" y="47"/>
                  </a:lnTo>
                  <a:lnTo>
                    <a:pt x="79" y="52"/>
                  </a:lnTo>
                  <a:lnTo>
                    <a:pt x="43" y="57"/>
                  </a:lnTo>
                  <a:lnTo>
                    <a:pt x="36" y="56"/>
                  </a:lnTo>
                  <a:lnTo>
                    <a:pt x="33" y="54"/>
                  </a:lnTo>
                </a:path>
              </a:pathLst>
            </a:custGeom>
            <a:solidFill>
              <a:srgbClr val="FF6600"/>
            </a:solidFill>
            <a:ln>
              <a:noFill/>
            </a:ln>
            <a:effectLst>
              <a:outerShdw dist="35921" dir="2700000" algn="ctr" rotWithShape="0">
                <a:schemeClr val="bg2"/>
              </a:outerShdw>
            </a:effectLst>
            <a:extLst>
              <a:ext uri="{91240B29-F687-4F45-9708-019B960494DF}">
                <a14:hiddenLine xmlns:a14="http://schemas.microsoft.com/office/drawing/2010/main" w="12700" cap="rnd">
                  <a:solidFill>
                    <a:schemeClr val="tx1"/>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FFCC66"/>
                </a:solidFill>
                <a:effectLst/>
                <a:uLnTx/>
                <a:uFillTx/>
                <a:latin typeface="Times New Roman" panose="02020603050405020304" pitchFamily="18" charset="0"/>
                <a:ea typeface="+mn-ea"/>
                <a:cs typeface="+mn-cs"/>
              </a:endParaRPr>
            </a:p>
          </p:txBody>
        </p:sp>
        <p:sp>
          <p:nvSpPr>
            <p:cNvPr id="7282" name="Freeform 100"/>
            <p:cNvSpPr>
              <a:spLocks/>
            </p:cNvSpPr>
            <p:nvPr/>
          </p:nvSpPr>
          <p:spPr bwMode="ltGray">
            <a:xfrm>
              <a:off x="1971675" y="1712825"/>
              <a:ext cx="100013" cy="42397"/>
            </a:xfrm>
            <a:custGeom>
              <a:avLst/>
              <a:gdLst>
                <a:gd name="T0" fmla="*/ 25 w 63"/>
                <a:gd name="T1" fmla="*/ 16 h 28"/>
                <a:gd name="T2" fmla="*/ 0 w 63"/>
                <a:gd name="T3" fmla="*/ 13 h 28"/>
                <a:gd name="T4" fmla="*/ 3 w 63"/>
                <a:gd name="T5" fmla="*/ 10 h 28"/>
                <a:gd name="T6" fmla="*/ 36 w 63"/>
                <a:gd name="T7" fmla="*/ 0 h 28"/>
                <a:gd name="T8" fmla="*/ 58 w 63"/>
                <a:gd name="T9" fmla="*/ 6 h 28"/>
                <a:gd name="T10" fmla="*/ 62 w 63"/>
                <a:gd name="T11" fmla="*/ 10 h 28"/>
                <a:gd name="T12" fmla="*/ 62 w 63"/>
                <a:gd name="T13" fmla="*/ 13 h 28"/>
                <a:gd name="T14" fmla="*/ 58 w 63"/>
                <a:gd name="T15" fmla="*/ 27 h 28"/>
                <a:gd name="T16" fmla="*/ 38 w 63"/>
                <a:gd name="T17" fmla="*/ 16 h 28"/>
                <a:gd name="T18" fmla="*/ 25 w 63"/>
                <a:gd name="T19" fmla="*/ 16 h 2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3" h="28">
                  <a:moveTo>
                    <a:pt x="25" y="16"/>
                  </a:moveTo>
                  <a:lnTo>
                    <a:pt x="0" y="13"/>
                  </a:lnTo>
                  <a:lnTo>
                    <a:pt x="3" y="10"/>
                  </a:lnTo>
                  <a:lnTo>
                    <a:pt x="36" y="0"/>
                  </a:lnTo>
                  <a:lnTo>
                    <a:pt x="58" y="6"/>
                  </a:lnTo>
                  <a:lnTo>
                    <a:pt x="62" y="10"/>
                  </a:lnTo>
                  <a:lnTo>
                    <a:pt x="62" y="13"/>
                  </a:lnTo>
                  <a:lnTo>
                    <a:pt x="58" y="27"/>
                  </a:lnTo>
                  <a:lnTo>
                    <a:pt x="38" y="16"/>
                  </a:lnTo>
                  <a:lnTo>
                    <a:pt x="25" y="16"/>
                  </a:lnTo>
                </a:path>
              </a:pathLst>
            </a:custGeom>
            <a:solidFill>
              <a:srgbClr val="FF6600"/>
            </a:solidFill>
            <a:ln>
              <a:noFill/>
            </a:ln>
            <a:effectLst>
              <a:outerShdw dist="35921" dir="2700000" algn="ctr" rotWithShape="0">
                <a:schemeClr val="bg2"/>
              </a:outerShdw>
            </a:effectLst>
            <a:extLst>
              <a:ext uri="{91240B29-F687-4F45-9708-019B960494DF}">
                <a14:hiddenLine xmlns:a14="http://schemas.microsoft.com/office/drawing/2010/main" w="12700" cap="rnd">
                  <a:solidFill>
                    <a:schemeClr val="tx1"/>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FFCC66"/>
                </a:solidFill>
                <a:effectLst/>
                <a:uLnTx/>
                <a:uFillTx/>
                <a:latin typeface="Times New Roman" panose="02020603050405020304" pitchFamily="18" charset="0"/>
                <a:ea typeface="+mn-ea"/>
                <a:cs typeface="+mn-cs"/>
              </a:endParaRPr>
            </a:p>
          </p:txBody>
        </p:sp>
        <p:sp>
          <p:nvSpPr>
            <p:cNvPr id="7283" name="Freeform 101"/>
            <p:cNvSpPr>
              <a:spLocks/>
            </p:cNvSpPr>
            <p:nvPr/>
          </p:nvSpPr>
          <p:spPr bwMode="ltGray">
            <a:xfrm>
              <a:off x="2151063" y="1771879"/>
              <a:ext cx="44450" cy="49968"/>
            </a:xfrm>
            <a:custGeom>
              <a:avLst/>
              <a:gdLst>
                <a:gd name="T0" fmla="*/ 3 w 28"/>
                <a:gd name="T1" fmla="*/ 31 h 33"/>
                <a:gd name="T2" fmla="*/ 4 w 28"/>
                <a:gd name="T3" fmla="*/ 24 h 33"/>
                <a:gd name="T4" fmla="*/ 0 w 28"/>
                <a:gd name="T5" fmla="*/ 9 h 33"/>
                <a:gd name="T6" fmla="*/ 2 w 28"/>
                <a:gd name="T7" fmla="*/ 11 h 33"/>
                <a:gd name="T8" fmla="*/ 8 w 28"/>
                <a:gd name="T9" fmla="*/ 0 h 33"/>
                <a:gd name="T10" fmla="*/ 23 w 28"/>
                <a:gd name="T11" fmla="*/ 0 h 33"/>
                <a:gd name="T12" fmla="*/ 24 w 28"/>
                <a:gd name="T13" fmla="*/ 4 h 33"/>
                <a:gd name="T14" fmla="*/ 27 w 28"/>
                <a:gd name="T15" fmla="*/ 28 h 33"/>
                <a:gd name="T16" fmla="*/ 19 w 28"/>
                <a:gd name="T17" fmla="*/ 32 h 33"/>
                <a:gd name="T18" fmla="*/ 4 w 28"/>
                <a:gd name="T19" fmla="*/ 29 h 33"/>
                <a:gd name="T20" fmla="*/ 3 w 28"/>
                <a:gd name="T21" fmla="*/ 31 h 3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8" h="33">
                  <a:moveTo>
                    <a:pt x="3" y="31"/>
                  </a:moveTo>
                  <a:lnTo>
                    <a:pt x="4" y="24"/>
                  </a:lnTo>
                  <a:lnTo>
                    <a:pt x="0" y="9"/>
                  </a:lnTo>
                  <a:lnTo>
                    <a:pt x="2" y="11"/>
                  </a:lnTo>
                  <a:lnTo>
                    <a:pt x="8" y="0"/>
                  </a:lnTo>
                  <a:lnTo>
                    <a:pt x="23" y="0"/>
                  </a:lnTo>
                  <a:lnTo>
                    <a:pt x="24" y="4"/>
                  </a:lnTo>
                  <a:lnTo>
                    <a:pt x="27" y="28"/>
                  </a:lnTo>
                  <a:lnTo>
                    <a:pt x="19" y="32"/>
                  </a:lnTo>
                  <a:lnTo>
                    <a:pt x="4" y="29"/>
                  </a:lnTo>
                  <a:lnTo>
                    <a:pt x="3" y="31"/>
                  </a:lnTo>
                </a:path>
              </a:pathLst>
            </a:custGeom>
            <a:solidFill>
              <a:srgbClr val="FF6600"/>
            </a:solidFill>
            <a:ln>
              <a:noFill/>
            </a:ln>
            <a:effectLst>
              <a:outerShdw dist="35921" dir="2700000" algn="ctr" rotWithShape="0">
                <a:schemeClr val="bg2"/>
              </a:outerShdw>
            </a:effectLst>
            <a:extLst>
              <a:ext uri="{91240B29-F687-4F45-9708-019B960494DF}">
                <a14:hiddenLine xmlns:a14="http://schemas.microsoft.com/office/drawing/2010/main" w="12700" cap="rnd">
                  <a:solidFill>
                    <a:schemeClr val="tx1"/>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FFCC66"/>
                </a:solidFill>
                <a:effectLst/>
                <a:uLnTx/>
                <a:uFillTx/>
                <a:latin typeface="Times New Roman" panose="02020603050405020304" pitchFamily="18" charset="0"/>
                <a:ea typeface="+mn-ea"/>
                <a:cs typeface="+mn-cs"/>
              </a:endParaRPr>
            </a:p>
          </p:txBody>
        </p:sp>
        <p:sp>
          <p:nvSpPr>
            <p:cNvPr id="7284" name="Freeform 102"/>
            <p:cNvSpPr>
              <a:spLocks/>
            </p:cNvSpPr>
            <p:nvPr/>
          </p:nvSpPr>
          <p:spPr bwMode="ltGray">
            <a:xfrm>
              <a:off x="1912938" y="1756737"/>
              <a:ext cx="46038" cy="30284"/>
            </a:xfrm>
            <a:custGeom>
              <a:avLst/>
              <a:gdLst>
                <a:gd name="T0" fmla="*/ 21 w 29"/>
                <a:gd name="T1" fmla="*/ 2 h 20"/>
                <a:gd name="T2" fmla="*/ 4 w 29"/>
                <a:gd name="T3" fmla="*/ 0 h 20"/>
                <a:gd name="T4" fmla="*/ 0 w 29"/>
                <a:gd name="T5" fmla="*/ 5 h 20"/>
                <a:gd name="T6" fmla="*/ 4 w 29"/>
                <a:gd name="T7" fmla="*/ 13 h 20"/>
                <a:gd name="T8" fmla="*/ 15 w 29"/>
                <a:gd name="T9" fmla="*/ 19 h 20"/>
                <a:gd name="T10" fmla="*/ 28 w 29"/>
                <a:gd name="T11" fmla="*/ 9 h 20"/>
                <a:gd name="T12" fmla="*/ 21 w 29"/>
                <a:gd name="T13" fmla="*/ 2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9" h="20">
                  <a:moveTo>
                    <a:pt x="21" y="2"/>
                  </a:moveTo>
                  <a:lnTo>
                    <a:pt x="4" y="0"/>
                  </a:lnTo>
                  <a:lnTo>
                    <a:pt x="0" y="5"/>
                  </a:lnTo>
                  <a:lnTo>
                    <a:pt x="4" y="13"/>
                  </a:lnTo>
                  <a:lnTo>
                    <a:pt x="15" y="19"/>
                  </a:lnTo>
                  <a:lnTo>
                    <a:pt x="28" y="9"/>
                  </a:lnTo>
                  <a:lnTo>
                    <a:pt x="21" y="2"/>
                  </a:lnTo>
                </a:path>
              </a:pathLst>
            </a:custGeom>
            <a:solidFill>
              <a:srgbClr val="FF6600"/>
            </a:solidFill>
            <a:ln>
              <a:noFill/>
            </a:ln>
            <a:effectLst>
              <a:outerShdw dist="35921" dir="2700000" algn="ctr" rotWithShape="0">
                <a:schemeClr val="bg2"/>
              </a:outerShdw>
            </a:effectLst>
            <a:extLst>
              <a:ext uri="{91240B29-F687-4F45-9708-019B960494DF}">
                <a14:hiddenLine xmlns:a14="http://schemas.microsoft.com/office/drawing/2010/main" w="12700" cap="rnd">
                  <a:solidFill>
                    <a:schemeClr val="tx1"/>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FFCC66"/>
                </a:solidFill>
                <a:effectLst/>
                <a:uLnTx/>
                <a:uFillTx/>
                <a:latin typeface="Times New Roman" panose="02020603050405020304" pitchFamily="18" charset="0"/>
                <a:ea typeface="+mn-ea"/>
                <a:cs typeface="+mn-cs"/>
              </a:endParaRPr>
            </a:p>
          </p:txBody>
        </p:sp>
        <p:sp>
          <p:nvSpPr>
            <p:cNvPr id="7285" name="Freeform 103"/>
            <p:cNvSpPr>
              <a:spLocks/>
            </p:cNvSpPr>
            <p:nvPr/>
          </p:nvSpPr>
          <p:spPr bwMode="ltGray">
            <a:xfrm>
              <a:off x="1985963" y="1758251"/>
              <a:ext cx="55563" cy="31798"/>
            </a:xfrm>
            <a:custGeom>
              <a:avLst/>
              <a:gdLst>
                <a:gd name="T0" fmla="*/ 0 w 35"/>
                <a:gd name="T1" fmla="*/ 20 h 21"/>
                <a:gd name="T2" fmla="*/ 15 w 35"/>
                <a:gd name="T3" fmla="*/ 12 h 21"/>
                <a:gd name="T4" fmla="*/ 34 w 35"/>
                <a:gd name="T5" fmla="*/ 6 h 21"/>
                <a:gd name="T6" fmla="*/ 23 w 35"/>
                <a:gd name="T7" fmla="*/ 0 h 21"/>
                <a:gd name="T8" fmla="*/ 10 w 35"/>
                <a:gd name="T9" fmla="*/ 5 h 21"/>
                <a:gd name="T10" fmla="*/ 3 w 35"/>
                <a:gd name="T11" fmla="*/ 5 h 21"/>
                <a:gd name="T12" fmla="*/ 0 w 35"/>
                <a:gd name="T13" fmla="*/ 20 h 2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5" h="21">
                  <a:moveTo>
                    <a:pt x="0" y="20"/>
                  </a:moveTo>
                  <a:lnTo>
                    <a:pt x="15" y="12"/>
                  </a:lnTo>
                  <a:lnTo>
                    <a:pt x="34" y="6"/>
                  </a:lnTo>
                  <a:lnTo>
                    <a:pt x="23" y="0"/>
                  </a:lnTo>
                  <a:lnTo>
                    <a:pt x="10" y="5"/>
                  </a:lnTo>
                  <a:lnTo>
                    <a:pt x="3" y="5"/>
                  </a:lnTo>
                  <a:lnTo>
                    <a:pt x="0" y="20"/>
                  </a:lnTo>
                </a:path>
              </a:pathLst>
            </a:custGeom>
            <a:solidFill>
              <a:srgbClr val="FF6600"/>
            </a:solidFill>
            <a:ln>
              <a:noFill/>
            </a:ln>
            <a:effectLst>
              <a:outerShdw dist="35921" dir="2700000" algn="ctr" rotWithShape="0">
                <a:schemeClr val="bg2"/>
              </a:outerShdw>
            </a:effectLst>
            <a:extLst>
              <a:ext uri="{91240B29-F687-4F45-9708-019B960494DF}">
                <a14:hiddenLine xmlns:a14="http://schemas.microsoft.com/office/drawing/2010/main" w="12700" cap="rnd">
                  <a:solidFill>
                    <a:schemeClr val="tx1"/>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FFCC66"/>
                </a:solidFill>
                <a:effectLst/>
                <a:uLnTx/>
                <a:uFillTx/>
                <a:latin typeface="Times New Roman" panose="02020603050405020304" pitchFamily="18" charset="0"/>
                <a:ea typeface="+mn-ea"/>
                <a:cs typeface="+mn-cs"/>
              </a:endParaRPr>
            </a:p>
          </p:txBody>
        </p:sp>
        <p:sp>
          <p:nvSpPr>
            <p:cNvPr id="7286" name="Freeform 104"/>
            <p:cNvSpPr>
              <a:spLocks/>
            </p:cNvSpPr>
            <p:nvPr/>
          </p:nvSpPr>
          <p:spPr bwMode="ltGray">
            <a:xfrm>
              <a:off x="1860550" y="1779450"/>
              <a:ext cx="287338" cy="154447"/>
            </a:xfrm>
            <a:custGeom>
              <a:avLst/>
              <a:gdLst>
                <a:gd name="T0" fmla="*/ 1 w 181"/>
                <a:gd name="T1" fmla="*/ 81 h 102"/>
                <a:gd name="T2" fmla="*/ 25 w 181"/>
                <a:gd name="T3" fmla="*/ 101 h 102"/>
                <a:gd name="T4" fmla="*/ 49 w 181"/>
                <a:gd name="T5" fmla="*/ 101 h 102"/>
                <a:gd name="T6" fmla="*/ 70 w 181"/>
                <a:gd name="T7" fmla="*/ 95 h 102"/>
                <a:gd name="T8" fmla="*/ 113 w 181"/>
                <a:gd name="T9" fmla="*/ 81 h 102"/>
                <a:gd name="T10" fmla="*/ 161 w 181"/>
                <a:gd name="T11" fmla="*/ 88 h 102"/>
                <a:gd name="T12" fmla="*/ 169 w 181"/>
                <a:gd name="T13" fmla="*/ 76 h 102"/>
                <a:gd name="T14" fmla="*/ 157 w 181"/>
                <a:gd name="T15" fmla="*/ 61 h 102"/>
                <a:gd name="T16" fmla="*/ 158 w 181"/>
                <a:gd name="T17" fmla="*/ 51 h 102"/>
                <a:gd name="T18" fmla="*/ 180 w 181"/>
                <a:gd name="T19" fmla="*/ 38 h 102"/>
                <a:gd name="T20" fmla="*/ 172 w 181"/>
                <a:gd name="T21" fmla="*/ 20 h 102"/>
                <a:gd name="T22" fmla="*/ 155 w 181"/>
                <a:gd name="T23" fmla="*/ 22 h 102"/>
                <a:gd name="T24" fmla="*/ 149 w 181"/>
                <a:gd name="T25" fmla="*/ 19 h 102"/>
                <a:gd name="T26" fmla="*/ 139 w 181"/>
                <a:gd name="T27" fmla="*/ 0 h 102"/>
                <a:gd name="T28" fmla="*/ 126 w 181"/>
                <a:gd name="T29" fmla="*/ 0 h 102"/>
                <a:gd name="T30" fmla="*/ 114 w 181"/>
                <a:gd name="T31" fmla="*/ 21 h 102"/>
                <a:gd name="T32" fmla="*/ 98 w 181"/>
                <a:gd name="T33" fmla="*/ 33 h 102"/>
                <a:gd name="T34" fmla="*/ 89 w 181"/>
                <a:gd name="T35" fmla="*/ 59 h 102"/>
                <a:gd name="T36" fmla="*/ 81 w 181"/>
                <a:gd name="T37" fmla="*/ 63 h 102"/>
                <a:gd name="T38" fmla="*/ 63 w 181"/>
                <a:gd name="T39" fmla="*/ 59 h 102"/>
                <a:gd name="T40" fmla="*/ 41 w 181"/>
                <a:gd name="T41" fmla="*/ 46 h 102"/>
                <a:gd name="T42" fmla="*/ 17 w 181"/>
                <a:gd name="T43" fmla="*/ 49 h 102"/>
                <a:gd name="T44" fmla="*/ 0 w 181"/>
                <a:gd name="T45" fmla="*/ 72 h 102"/>
                <a:gd name="T46" fmla="*/ 1 w 181"/>
                <a:gd name="T47" fmla="*/ 81 h 10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81" h="102">
                  <a:moveTo>
                    <a:pt x="1" y="81"/>
                  </a:moveTo>
                  <a:lnTo>
                    <a:pt x="25" y="101"/>
                  </a:lnTo>
                  <a:lnTo>
                    <a:pt x="49" y="101"/>
                  </a:lnTo>
                  <a:lnTo>
                    <a:pt x="70" y="95"/>
                  </a:lnTo>
                  <a:lnTo>
                    <a:pt x="113" y="81"/>
                  </a:lnTo>
                  <a:lnTo>
                    <a:pt x="161" y="88"/>
                  </a:lnTo>
                  <a:lnTo>
                    <a:pt x="169" y="76"/>
                  </a:lnTo>
                  <a:lnTo>
                    <a:pt x="157" y="61"/>
                  </a:lnTo>
                  <a:lnTo>
                    <a:pt x="158" y="51"/>
                  </a:lnTo>
                  <a:lnTo>
                    <a:pt x="180" y="38"/>
                  </a:lnTo>
                  <a:lnTo>
                    <a:pt x="172" y="20"/>
                  </a:lnTo>
                  <a:lnTo>
                    <a:pt x="155" y="22"/>
                  </a:lnTo>
                  <a:lnTo>
                    <a:pt x="149" y="19"/>
                  </a:lnTo>
                  <a:lnTo>
                    <a:pt x="139" y="0"/>
                  </a:lnTo>
                  <a:lnTo>
                    <a:pt x="126" y="0"/>
                  </a:lnTo>
                  <a:lnTo>
                    <a:pt x="114" y="21"/>
                  </a:lnTo>
                  <a:lnTo>
                    <a:pt x="98" y="33"/>
                  </a:lnTo>
                  <a:lnTo>
                    <a:pt x="89" y="59"/>
                  </a:lnTo>
                  <a:lnTo>
                    <a:pt x="81" y="63"/>
                  </a:lnTo>
                  <a:lnTo>
                    <a:pt x="63" y="59"/>
                  </a:lnTo>
                  <a:lnTo>
                    <a:pt x="41" y="46"/>
                  </a:lnTo>
                  <a:lnTo>
                    <a:pt x="17" y="49"/>
                  </a:lnTo>
                  <a:lnTo>
                    <a:pt x="0" y="72"/>
                  </a:lnTo>
                  <a:lnTo>
                    <a:pt x="1" y="81"/>
                  </a:lnTo>
                </a:path>
              </a:pathLst>
            </a:custGeom>
            <a:solidFill>
              <a:srgbClr val="FF6600"/>
            </a:solidFill>
            <a:ln>
              <a:noFill/>
            </a:ln>
            <a:effectLst>
              <a:outerShdw dist="35921" dir="2700000" algn="ctr" rotWithShape="0">
                <a:schemeClr val="bg2"/>
              </a:outerShdw>
            </a:effectLst>
            <a:extLst>
              <a:ext uri="{91240B29-F687-4F45-9708-019B960494DF}">
                <a14:hiddenLine xmlns:a14="http://schemas.microsoft.com/office/drawing/2010/main" w="12700" cap="rnd">
                  <a:solidFill>
                    <a:schemeClr val="tx1"/>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FFCC66"/>
                </a:solidFill>
                <a:effectLst/>
                <a:uLnTx/>
                <a:uFillTx/>
                <a:latin typeface="Times New Roman" panose="02020603050405020304" pitchFamily="18" charset="0"/>
                <a:ea typeface="+mn-ea"/>
                <a:cs typeface="+mn-cs"/>
              </a:endParaRPr>
            </a:p>
          </p:txBody>
        </p:sp>
        <p:sp>
          <p:nvSpPr>
            <p:cNvPr id="7287" name="Freeform 105"/>
            <p:cNvSpPr>
              <a:spLocks/>
            </p:cNvSpPr>
            <p:nvPr/>
          </p:nvSpPr>
          <p:spPr bwMode="ltGray">
            <a:xfrm>
              <a:off x="1730375" y="1779450"/>
              <a:ext cx="187325" cy="93880"/>
            </a:xfrm>
            <a:custGeom>
              <a:avLst/>
              <a:gdLst>
                <a:gd name="T0" fmla="*/ 34 w 118"/>
                <a:gd name="T1" fmla="*/ 28 h 62"/>
                <a:gd name="T2" fmla="*/ 26 w 118"/>
                <a:gd name="T3" fmla="*/ 28 h 62"/>
                <a:gd name="T4" fmla="*/ 21 w 118"/>
                <a:gd name="T5" fmla="*/ 37 h 62"/>
                <a:gd name="T6" fmla="*/ 12 w 118"/>
                <a:gd name="T7" fmla="*/ 40 h 62"/>
                <a:gd name="T8" fmla="*/ 0 w 118"/>
                <a:gd name="T9" fmla="*/ 52 h 62"/>
                <a:gd name="T10" fmla="*/ 7 w 118"/>
                <a:gd name="T11" fmla="*/ 61 h 62"/>
                <a:gd name="T12" fmla="*/ 34 w 118"/>
                <a:gd name="T13" fmla="*/ 56 h 62"/>
                <a:gd name="T14" fmla="*/ 37 w 118"/>
                <a:gd name="T15" fmla="*/ 54 h 62"/>
                <a:gd name="T16" fmla="*/ 48 w 118"/>
                <a:gd name="T17" fmla="*/ 44 h 62"/>
                <a:gd name="T18" fmla="*/ 117 w 118"/>
                <a:gd name="T19" fmla="*/ 28 h 62"/>
                <a:gd name="T20" fmla="*/ 105 w 118"/>
                <a:gd name="T21" fmla="*/ 17 h 62"/>
                <a:gd name="T22" fmla="*/ 107 w 118"/>
                <a:gd name="T23" fmla="*/ 7 h 62"/>
                <a:gd name="T24" fmla="*/ 97 w 118"/>
                <a:gd name="T25" fmla="*/ 0 h 62"/>
                <a:gd name="T26" fmla="*/ 61 w 118"/>
                <a:gd name="T27" fmla="*/ 6 h 62"/>
                <a:gd name="T28" fmla="*/ 37 w 118"/>
                <a:gd name="T29" fmla="*/ 20 h 62"/>
                <a:gd name="T30" fmla="*/ 34 w 118"/>
                <a:gd name="T31" fmla="*/ 28 h 6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18" h="62">
                  <a:moveTo>
                    <a:pt x="34" y="28"/>
                  </a:moveTo>
                  <a:lnTo>
                    <a:pt x="26" y="28"/>
                  </a:lnTo>
                  <a:lnTo>
                    <a:pt x="21" y="37"/>
                  </a:lnTo>
                  <a:lnTo>
                    <a:pt x="12" y="40"/>
                  </a:lnTo>
                  <a:lnTo>
                    <a:pt x="0" y="52"/>
                  </a:lnTo>
                  <a:lnTo>
                    <a:pt x="7" y="61"/>
                  </a:lnTo>
                  <a:lnTo>
                    <a:pt x="34" y="56"/>
                  </a:lnTo>
                  <a:lnTo>
                    <a:pt x="37" y="54"/>
                  </a:lnTo>
                  <a:lnTo>
                    <a:pt x="48" y="44"/>
                  </a:lnTo>
                  <a:lnTo>
                    <a:pt x="117" y="28"/>
                  </a:lnTo>
                  <a:lnTo>
                    <a:pt x="105" y="17"/>
                  </a:lnTo>
                  <a:lnTo>
                    <a:pt x="107" y="7"/>
                  </a:lnTo>
                  <a:lnTo>
                    <a:pt x="97" y="0"/>
                  </a:lnTo>
                  <a:lnTo>
                    <a:pt x="61" y="6"/>
                  </a:lnTo>
                  <a:lnTo>
                    <a:pt x="37" y="20"/>
                  </a:lnTo>
                  <a:lnTo>
                    <a:pt x="34" y="28"/>
                  </a:lnTo>
                </a:path>
              </a:pathLst>
            </a:custGeom>
            <a:solidFill>
              <a:srgbClr val="FF6600"/>
            </a:solidFill>
            <a:ln>
              <a:noFill/>
            </a:ln>
            <a:effectLst>
              <a:outerShdw dist="35921" dir="2700000" algn="ctr" rotWithShape="0">
                <a:schemeClr val="bg2"/>
              </a:outerShdw>
            </a:effectLst>
            <a:extLst>
              <a:ext uri="{91240B29-F687-4F45-9708-019B960494DF}">
                <a14:hiddenLine xmlns:a14="http://schemas.microsoft.com/office/drawing/2010/main" w="12700" cap="rnd">
                  <a:solidFill>
                    <a:schemeClr val="tx1"/>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FFCC66"/>
                </a:solidFill>
                <a:effectLst/>
                <a:uLnTx/>
                <a:uFillTx/>
                <a:latin typeface="Times New Roman" panose="02020603050405020304" pitchFamily="18" charset="0"/>
                <a:ea typeface="+mn-ea"/>
                <a:cs typeface="+mn-cs"/>
              </a:endParaRPr>
            </a:p>
          </p:txBody>
        </p:sp>
        <p:sp>
          <p:nvSpPr>
            <p:cNvPr id="7288" name="Freeform 106"/>
            <p:cNvSpPr>
              <a:spLocks/>
            </p:cNvSpPr>
            <p:nvPr/>
          </p:nvSpPr>
          <p:spPr bwMode="ltGray">
            <a:xfrm>
              <a:off x="2298700" y="1478126"/>
              <a:ext cx="811213" cy="457285"/>
            </a:xfrm>
            <a:custGeom>
              <a:avLst/>
              <a:gdLst>
                <a:gd name="T0" fmla="*/ 94 w 511"/>
                <a:gd name="T1" fmla="*/ 59 h 302"/>
                <a:gd name="T2" fmla="*/ 78 w 511"/>
                <a:gd name="T3" fmla="*/ 58 h 302"/>
                <a:gd name="T4" fmla="*/ 34 w 511"/>
                <a:gd name="T5" fmla="*/ 103 h 302"/>
                <a:gd name="T6" fmla="*/ 37 w 511"/>
                <a:gd name="T7" fmla="*/ 130 h 302"/>
                <a:gd name="T8" fmla="*/ 60 w 511"/>
                <a:gd name="T9" fmla="*/ 170 h 302"/>
                <a:gd name="T10" fmla="*/ 105 w 511"/>
                <a:gd name="T11" fmla="*/ 181 h 302"/>
                <a:gd name="T12" fmla="*/ 106 w 511"/>
                <a:gd name="T13" fmla="*/ 153 h 302"/>
                <a:gd name="T14" fmla="*/ 116 w 511"/>
                <a:gd name="T15" fmla="*/ 138 h 302"/>
                <a:gd name="T16" fmla="*/ 140 w 511"/>
                <a:gd name="T17" fmla="*/ 157 h 302"/>
                <a:gd name="T18" fmla="*/ 140 w 511"/>
                <a:gd name="T19" fmla="*/ 170 h 302"/>
                <a:gd name="T20" fmla="*/ 115 w 511"/>
                <a:gd name="T21" fmla="*/ 190 h 302"/>
                <a:gd name="T22" fmla="*/ 87 w 511"/>
                <a:gd name="T23" fmla="*/ 220 h 302"/>
                <a:gd name="T24" fmla="*/ 63 w 511"/>
                <a:gd name="T25" fmla="*/ 232 h 302"/>
                <a:gd name="T26" fmla="*/ 42 w 511"/>
                <a:gd name="T27" fmla="*/ 223 h 302"/>
                <a:gd name="T28" fmla="*/ 0 w 511"/>
                <a:gd name="T29" fmla="*/ 214 h 302"/>
                <a:gd name="T30" fmla="*/ 22 w 511"/>
                <a:gd name="T31" fmla="*/ 229 h 302"/>
                <a:gd name="T32" fmla="*/ 32 w 511"/>
                <a:gd name="T33" fmla="*/ 258 h 302"/>
                <a:gd name="T34" fmla="*/ 48 w 511"/>
                <a:gd name="T35" fmla="*/ 275 h 302"/>
                <a:gd name="T36" fmla="*/ 114 w 511"/>
                <a:gd name="T37" fmla="*/ 291 h 302"/>
                <a:gd name="T38" fmla="*/ 200 w 511"/>
                <a:gd name="T39" fmla="*/ 298 h 302"/>
                <a:gd name="T40" fmla="*/ 197 w 511"/>
                <a:gd name="T41" fmla="*/ 277 h 302"/>
                <a:gd name="T42" fmla="*/ 149 w 511"/>
                <a:gd name="T43" fmla="*/ 274 h 302"/>
                <a:gd name="T44" fmla="*/ 125 w 511"/>
                <a:gd name="T45" fmla="*/ 267 h 302"/>
                <a:gd name="T46" fmla="*/ 161 w 511"/>
                <a:gd name="T47" fmla="*/ 265 h 302"/>
                <a:gd name="T48" fmla="*/ 203 w 511"/>
                <a:gd name="T49" fmla="*/ 271 h 302"/>
                <a:gd name="T50" fmla="*/ 215 w 511"/>
                <a:gd name="T51" fmla="*/ 255 h 302"/>
                <a:gd name="T52" fmla="*/ 212 w 511"/>
                <a:gd name="T53" fmla="*/ 240 h 302"/>
                <a:gd name="T54" fmla="*/ 254 w 511"/>
                <a:gd name="T55" fmla="*/ 238 h 302"/>
                <a:gd name="T56" fmla="*/ 259 w 511"/>
                <a:gd name="T57" fmla="*/ 223 h 302"/>
                <a:gd name="T58" fmla="*/ 244 w 511"/>
                <a:gd name="T59" fmla="*/ 209 h 302"/>
                <a:gd name="T60" fmla="*/ 273 w 511"/>
                <a:gd name="T61" fmla="*/ 197 h 302"/>
                <a:gd name="T62" fmla="*/ 303 w 511"/>
                <a:gd name="T63" fmla="*/ 176 h 302"/>
                <a:gd name="T64" fmla="*/ 319 w 511"/>
                <a:gd name="T65" fmla="*/ 136 h 302"/>
                <a:gd name="T66" fmla="*/ 378 w 511"/>
                <a:gd name="T67" fmla="*/ 116 h 302"/>
                <a:gd name="T68" fmla="*/ 422 w 511"/>
                <a:gd name="T69" fmla="*/ 87 h 302"/>
                <a:gd name="T70" fmla="*/ 459 w 511"/>
                <a:gd name="T71" fmla="*/ 45 h 302"/>
                <a:gd name="T72" fmla="*/ 508 w 511"/>
                <a:gd name="T73" fmla="*/ 35 h 302"/>
                <a:gd name="T74" fmla="*/ 504 w 511"/>
                <a:gd name="T75" fmla="*/ 18 h 302"/>
                <a:gd name="T76" fmla="*/ 437 w 511"/>
                <a:gd name="T77" fmla="*/ 9 h 302"/>
                <a:gd name="T78" fmla="*/ 370 w 511"/>
                <a:gd name="T79" fmla="*/ 0 h 302"/>
                <a:gd name="T80" fmla="*/ 344 w 511"/>
                <a:gd name="T81" fmla="*/ 9 h 302"/>
                <a:gd name="T82" fmla="*/ 307 w 511"/>
                <a:gd name="T83" fmla="*/ 16 h 302"/>
                <a:gd name="T84" fmla="*/ 263 w 511"/>
                <a:gd name="T85" fmla="*/ 9 h 302"/>
                <a:gd name="T86" fmla="*/ 223 w 511"/>
                <a:gd name="T87" fmla="*/ 18 h 302"/>
                <a:gd name="T88" fmla="*/ 179 w 511"/>
                <a:gd name="T89" fmla="*/ 18 h 302"/>
                <a:gd name="T90" fmla="*/ 115 w 511"/>
                <a:gd name="T91" fmla="*/ 34 h 302"/>
                <a:gd name="T92" fmla="*/ 117 w 511"/>
                <a:gd name="T93" fmla="*/ 67 h 302"/>
                <a:gd name="T94" fmla="*/ 138 w 511"/>
                <a:gd name="T95" fmla="*/ 89 h 302"/>
                <a:gd name="T96" fmla="*/ 188 w 511"/>
                <a:gd name="T97" fmla="*/ 107 h 302"/>
                <a:gd name="T98" fmla="*/ 161 w 511"/>
                <a:gd name="T99" fmla="*/ 100 h 302"/>
                <a:gd name="T100" fmla="*/ 109 w 511"/>
                <a:gd name="T101" fmla="*/ 81 h 30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511" h="302">
                  <a:moveTo>
                    <a:pt x="109" y="81"/>
                  </a:moveTo>
                  <a:lnTo>
                    <a:pt x="94" y="59"/>
                  </a:lnTo>
                  <a:lnTo>
                    <a:pt x="91" y="59"/>
                  </a:lnTo>
                  <a:lnTo>
                    <a:pt x="78" y="58"/>
                  </a:lnTo>
                  <a:lnTo>
                    <a:pt x="56" y="75"/>
                  </a:lnTo>
                  <a:lnTo>
                    <a:pt x="34" y="103"/>
                  </a:lnTo>
                  <a:lnTo>
                    <a:pt x="32" y="120"/>
                  </a:lnTo>
                  <a:lnTo>
                    <a:pt x="37" y="130"/>
                  </a:lnTo>
                  <a:lnTo>
                    <a:pt x="50" y="145"/>
                  </a:lnTo>
                  <a:lnTo>
                    <a:pt x="60" y="170"/>
                  </a:lnTo>
                  <a:lnTo>
                    <a:pt x="76" y="184"/>
                  </a:lnTo>
                  <a:lnTo>
                    <a:pt x="105" y="181"/>
                  </a:lnTo>
                  <a:lnTo>
                    <a:pt x="114" y="163"/>
                  </a:lnTo>
                  <a:lnTo>
                    <a:pt x="106" y="153"/>
                  </a:lnTo>
                  <a:lnTo>
                    <a:pt x="106" y="145"/>
                  </a:lnTo>
                  <a:lnTo>
                    <a:pt x="116" y="138"/>
                  </a:lnTo>
                  <a:lnTo>
                    <a:pt x="128" y="150"/>
                  </a:lnTo>
                  <a:lnTo>
                    <a:pt x="140" y="157"/>
                  </a:lnTo>
                  <a:lnTo>
                    <a:pt x="144" y="165"/>
                  </a:lnTo>
                  <a:lnTo>
                    <a:pt x="140" y="170"/>
                  </a:lnTo>
                  <a:lnTo>
                    <a:pt x="125" y="172"/>
                  </a:lnTo>
                  <a:lnTo>
                    <a:pt x="115" y="190"/>
                  </a:lnTo>
                  <a:lnTo>
                    <a:pt x="106" y="223"/>
                  </a:lnTo>
                  <a:lnTo>
                    <a:pt x="87" y="220"/>
                  </a:lnTo>
                  <a:lnTo>
                    <a:pt x="70" y="225"/>
                  </a:lnTo>
                  <a:lnTo>
                    <a:pt x="63" y="232"/>
                  </a:lnTo>
                  <a:lnTo>
                    <a:pt x="54" y="222"/>
                  </a:lnTo>
                  <a:lnTo>
                    <a:pt x="42" y="223"/>
                  </a:lnTo>
                  <a:lnTo>
                    <a:pt x="31" y="220"/>
                  </a:lnTo>
                  <a:lnTo>
                    <a:pt x="0" y="214"/>
                  </a:lnTo>
                  <a:lnTo>
                    <a:pt x="3" y="223"/>
                  </a:lnTo>
                  <a:lnTo>
                    <a:pt x="22" y="229"/>
                  </a:lnTo>
                  <a:lnTo>
                    <a:pt x="43" y="247"/>
                  </a:lnTo>
                  <a:lnTo>
                    <a:pt x="32" y="258"/>
                  </a:lnTo>
                  <a:lnTo>
                    <a:pt x="34" y="265"/>
                  </a:lnTo>
                  <a:lnTo>
                    <a:pt x="48" y="275"/>
                  </a:lnTo>
                  <a:lnTo>
                    <a:pt x="91" y="289"/>
                  </a:lnTo>
                  <a:lnTo>
                    <a:pt x="114" y="291"/>
                  </a:lnTo>
                  <a:lnTo>
                    <a:pt x="162" y="301"/>
                  </a:lnTo>
                  <a:lnTo>
                    <a:pt x="200" y="298"/>
                  </a:lnTo>
                  <a:lnTo>
                    <a:pt x="207" y="286"/>
                  </a:lnTo>
                  <a:lnTo>
                    <a:pt x="197" y="277"/>
                  </a:lnTo>
                  <a:lnTo>
                    <a:pt x="174" y="276"/>
                  </a:lnTo>
                  <a:lnTo>
                    <a:pt x="149" y="274"/>
                  </a:lnTo>
                  <a:lnTo>
                    <a:pt x="132" y="267"/>
                  </a:lnTo>
                  <a:lnTo>
                    <a:pt x="125" y="267"/>
                  </a:lnTo>
                  <a:lnTo>
                    <a:pt x="138" y="260"/>
                  </a:lnTo>
                  <a:lnTo>
                    <a:pt x="161" y="265"/>
                  </a:lnTo>
                  <a:lnTo>
                    <a:pt x="171" y="262"/>
                  </a:lnTo>
                  <a:lnTo>
                    <a:pt x="203" y="271"/>
                  </a:lnTo>
                  <a:lnTo>
                    <a:pt x="229" y="267"/>
                  </a:lnTo>
                  <a:lnTo>
                    <a:pt x="215" y="255"/>
                  </a:lnTo>
                  <a:lnTo>
                    <a:pt x="207" y="247"/>
                  </a:lnTo>
                  <a:lnTo>
                    <a:pt x="212" y="240"/>
                  </a:lnTo>
                  <a:lnTo>
                    <a:pt x="237" y="234"/>
                  </a:lnTo>
                  <a:lnTo>
                    <a:pt x="254" y="238"/>
                  </a:lnTo>
                  <a:lnTo>
                    <a:pt x="259" y="235"/>
                  </a:lnTo>
                  <a:lnTo>
                    <a:pt x="259" y="223"/>
                  </a:lnTo>
                  <a:lnTo>
                    <a:pt x="255" y="218"/>
                  </a:lnTo>
                  <a:lnTo>
                    <a:pt x="244" y="209"/>
                  </a:lnTo>
                  <a:lnTo>
                    <a:pt x="253" y="201"/>
                  </a:lnTo>
                  <a:lnTo>
                    <a:pt x="273" y="197"/>
                  </a:lnTo>
                  <a:lnTo>
                    <a:pt x="281" y="194"/>
                  </a:lnTo>
                  <a:lnTo>
                    <a:pt x="303" y="176"/>
                  </a:lnTo>
                  <a:lnTo>
                    <a:pt x="318" y="150"/>
                  </a:lnTo>
                  <a:lnTo>
                    <a:pt x="319" y="136"/>
                  </a:lnTo>
                  <a:lnTo>
                    <a:pt x="344" y="124"/>
                  </a:lnTo>
                  <a:lnTo>
                    <a:pt x="378" y="116"/>
                  </a:lnTo>
                  <a:lnTo>
                    <a:pt x="400" y="99"/>
                  </a:lnTo>
                  <a:lnTo>
                    <a:pt x="422" y="87"/>
                  </a:lnTo>
                  <a:lnTo>
                    <a:pt x="471" y="52"/>
                  </a:lnTo>
                  <a:lnTo>
                    <a:pt x="459" y="45"/>
                  </a:lnTo>
                  <a:lnTo>
                    <a:pt x="496" y="37"/>
                  </a:lnTo>
                  <a:lnTo>
                    <a:pt x="508" y="35"/>
                  </a:lnTo>
                  <a:lnTo>
                    <a:pt x="510" y="24"/>
                  </a:lnTo>
                  <a:lnTo>
                    <a:pt x="504" y="18"/>
                  </a:lnTo>
                  <a:lnTo>
                    <a:pt x="459" y="9"/>
                  </a:lnTo>
                  <a:lnTo>
                    <a:pt x="437" y="9"/>
                  </a:lnTo>
                  <a:lnTo>
                    <a:pt x="403" y="6"/>
                  </a:lnTo>
                  <a:lnTo>
                    <a:pt x="370" y="0"/>
                  </a:lnTo>
                  <a:lnTo>
                    <a:pt x="348" y="9"/>
                  </a:lnTo>
                  <a:lnTo>
                    <a:pt x="344" y="9"/>
                  </a:lnTo>
                  <a:lnTo>
                    <a:pt x="323" y="13"/>
                  </a:lnTo>
                  <a:lnTo>
                    <a:pt x="307" y="16"/>
                  </a:lnTo>
                  <a:lnTo>
                    <a:pt x="285" y="18"/>
                  </a:lnTo>
                  <a:lnTo>
                    <a:pt x="263" y="9"/>
                  </a:lnTo>
                  <a:lnTo>
                    <a:pt x="253" y="9"/>
                  </a:lnTo>
                  <a:lnTo>
                    <a:pt x="223" y="18"/>
                  </a:lnTo>
                  <a:lnTo>
                    <a:pt x="201" y="22"/>
                  </a:lnTo>
                  <a:lnTo>
                    <a:pt x="179" y="18"/>
                  </a:lnTo>
                  <a:lnTo>
                    <a:pt x="133" y="26"/>
                  </a:lnTo>
                  <a:lnTo>
                    <a:pt x="115" y="34"/>
                  </a:lnTo>
                  <a:lnTo>
                    <a:pt x="108" y="45"/>
                  </a:lnTo>
                  <a:lnTo>
                    <a:pt x="117" y="67"/>
                  </a:lnTo>
                  <a:lnTo>
                    <a:pt x="136" y="84"/>
                  </a:lnTo>
                  <a:lnTo>
                    <a:pt x="138" y="89"/>
                  </a:lnTo>
                  <a:lnTo>
                    <a:pt x="181" y="99"/>
                  </a:lnTo>
                  <a:lnTo>
                    <a:pt x="188" y="107"/>
                  </a:lnTo>
                  <a:lnTo>
                    <a:pt x="179" y="114"/>
                  </a:lnTo>
                  <a:lnTo>
                    <a:pt x="161" y="100"/>
                  </a:lnTo>
                  <a:lnTo>
                    <a:pt x="132" y="97"/>
                  </a:lnTo>
                  <a:lnTo>
                    <a:pt x="109" y="81"/>
                  </a:lnTo>
                </a:path>
              </a:pathLst>
            </a:custGeom>
            <a:solidFill>
              <a:srgbClr val="FF6600"/>
            </a:solidFill>
            <a:ln>
              <a:noFill/>
            </a:ln>
            <a:effectLst>
              <a:outerShdw dist="35921" dir="2700000" algn="ctr" rotWithShape="0">
                <a:schemeClr val="bg2"/>
              </a:outerShdw>
            </a:effectLst>
            <a:extLst>
              <a:ext uri="{91240B29-F687-4F45-9708-019B960494DF}">
                <a14:hiddenLine xmlns:a14="http://schemas.microsoft.com/office/drawing/2010/main" w="12700" cap="rnd">
                  <a:solidFill>
                    <a:schemeClr val="tx1"/>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FFCC66"/>
                </a:solidFill>
                <a:effectLst/>
                <a:uLnTx/>
                <a:uFillTx/>
                <a:latin typeface="Times New Roman" panose="02020603050405020304" pitchFamily="18" charset="0"/>
                <a:ea typeface="+mn-ea"/>
                <a:cs typeface="+mn-cs"/>
              </a:endParaRPr>
            </a:p>
          </p:txBody>
        </p:sp>
        <p:sp>
          <p:nvSpPr>
            <p:cNvPr id="7289" name="Freeform 107"/>
            <p:cNvSpPr>
              <a:spLocks/>
            </p:cNvSpPr>
            <p:nvPr/>
          </p:nvSpPr>
          <p:spPr bwMode="ltGray">
            <a:xfrm>
              <a:off x="2825750" y="1420587"/>
              <a:ext cx="1314450" cy="1168953"/>
            </a:xfrm>
            <a:custGeom>
              <a:avLst/>
              <a:gdLst>
                <a:gd name="T0" fmla="*/ 16 w 828"/>
                <a:gd name="T1" fmla="*/ 206 h 772"/>
                <a:gd name="T2" fmla="*/ 101 w 828"/>
                <a:gd name="T3" fmla="*/ 183 h 772"/>
                <a:gd name="T4" fmla="*/ 93 w 828"/>
                <a:gd name="T5" fmla="*/ 149 h 772"/>
                <a:gd name="T6" fmla="*/ 129 w 828"/>
                <a:gd name="T7" fmla="*/ 129 h 772"/>
                <a:gd name="T8" fmla="*/ 189 w 828"/>
                <a:gd name="T9" fmla="*/ 92 h 772"/>
                <a:gd name="T10" fmla="*/ 266 w 828"/>
                <a:gd name="T11" fmla="*/ 100 h 772"/>
                <a:gd name="T12" fmla="*/ 349 w 828"/>
                <a:gd name="T13" fmla="*/ 74 h 772"/>
                <a:gd name="T14" fmla="*/ 408 w 828"/>
                <a:gd name="T15" fmla="*/ 76 h 772"/>
                <a:gd name="T16" fmla="*/ 364 w 828"/>
                <a:gd name="T17" fmla="*/ 43 h 772"/>
                <a:gd name="T18" fmla="*/ 387 w 828"/>
                <a:gd name="T19" fmla="*/ 28 h 772"/>
                <a:gd name="T20" fmla="*/ 506 w 828"/>
                <a:gd name="T21" fmla="*/ 3 h 772"/>
                <a:gd name="T22" fmla="*/ 559 w 828"/>
                <a:gd name="T23" fmla="*/ 7 h 772"/>
                <a:gd name="T24" fmla="*/ 591 w 828"/>
                <a:gd name="T25" fmla="*/ 12 h 772"/>
                <a:gd name="T26" fmla="*/ 732 w 828"/>
                <a:gd name="T27" fmla="*/ 17 h 772"/>
                <a:gd name="T28" fmla="*/ 743 w 828"/>
                <a:gd name="T29" fmla="*/ 45 h 772"/>
                <a:gd name="T30" fmla="*/ 696 w 828"/>
                <a:gd name="T31" fmla="*/ 52 h 772"/>
                <a:gd name="T32" fmla="*/ 607 w 828"/>
                <a:gd name="T33" fmla="*/ 55 h 772"/>
                <a:gd name="T34" fmla="*/ 561 w 828"/>
                <a:gd name="T35" fmla="*/ 79 h 772"/>
                <a:gd name="T36" fmla="*/ 600 w 828"/>
                <a:gd name="T37" fmla="*/ 81 h 772"/>
                <a:gd name="T38" fmla="*/ 651 w 828"/>
                <a:gd name="T39" fmla="*/ 92 h 772"/>
                <a:gd name="T40" fmla="*/ 671 w 828"/>
                <a:gd name="T41" fmla="*/ 89 h 772"/>
                <a:gd name="T42" fmla="*/ 682 w 828"/>
                <a:gd name="T43" fmla="*/ 117 h 772"/>
                <a:gd name="T44" fmla="*/ 723 w 828"/>
                <a:gd name="T45" fmla="*/ 84 h 772"/>
                <a:gd name="T46" fmla="*/ 794 w 828"/>
                <a:gd name="T47" fmla="*/ 100 h 772"/>
                <a:gd name="T48" fmla="*/ 823 w 828"/>
                <a:gd name="T49" fmla="*/ 121 h 772"/>
                <a:gd name="T50" fmla="*/ 744 w 828"/>
                <a:gd name="T51" fmla="*/ 174 h 772"/>
                <a:gd name="T52" fmla="*/ 738 w 828"/>
                <a:gd name="T53" fmla="*/ 191 h 772"/>
                <a:gd name="T54" fmla="*/ 690 w 828"/>
                <a:gd name="T55" fmla="*/ 224 h 772"/>
                <a:gd name="T56" fmla="*/ 719 w 828"/>
                <a:gd name="T57" fmla="*/ 220 h 772"/>
                <a:gd name="T58" fmla="*/ 756 w 828"/>
                <a:gd name="T59" fmla="*/ 211 h 772"/>
                <a:gd name="T60" fmla="*/ 711 w 828"/>
                <a:gd name="T61" fmla="*/ 261 h 772"/>
                <a:gd name="T62" fmla="*/ 700 w 828"/>
                <a:gd name="T63" fmla="*/ 348 h 772"/>
                <a:gd name="T64" fmla="*/ 655 w 828"/>
                <a:gd name="T65" fmla="*/ 376 h 772"/>
                <a:gd name="T66" fmla="*/ 646 w 828"/>
                <a:gd name="T67" fmla="*/ 425 h 772"/>
                <a:gd name="T68" fmla="*/ 649 w 828"/>
                <a:gd name="T69" fmla="*/ 461 h 772"/>
                <a:gd name="T70" fmla="*/ 627 w 828"/>
                <a:gd name="T71" fmla="*/ 434 h 772"/>
                <a:gd name="T72" fmla="*/ 594 w 828"/>
                <a:gd name="T73" fmla="*/ 437 h 772"/>
                <a:gd name="T74" fmla="*/ 638 w 828"/>
                <a:gd name="T75" fmla="*/ 470 h 772"/>
                <a:gd name="T76" fmla="*/ 559 w 828"/>
                <a:gd name="T77" fmla="*/ 509 h 772"/>
                <a:gd name="T78" fmla="*/ 486 w 828"/>
                <a:gd name="T79" fmla="*/ 574 h 772"/>
                <a:gd name="T80" fmla="*/ 419 w 828"/>
                <a:gd name="T81" fmla="*/ 603 h 772"/>
                <a:gd name="T82" fmla="*/ 382 w 828"/>
                <a:gd name="T83" fmla="*/ 657 h 772"/>
                <a:gd name="T84" fmla="*/ 360 w 828"/>
                <a:gd name="T85" fmla="*/ 701 h 772"/>
                <a:gd name="T86" fmla="*/ 338 w 828"/>
                <a:gd name="T87" fmla="*/ 750 h 772"/>
                <a:gd name="T88" fmla="*/ 312 w 828"/>
                <a:gd name="T89" fmla="*/ 759 h 772"/>
                <a:gd name="T90" fmla="*/ 264 w 828"/>
                <a:gd name="T91" fmla="*/ 741 h 772"/>
                <a:gd name="T92" fmla="*/ 253 w 828"/>
                <a:gd name="T93" fmla="*/ 701 h 772"/>
                <a:gd name="T94" fmla="*/ 212 w 828"/>
                <a:gd name="T95" fmla="*/ 583 h 772"/>
                <a:gd name="T96" fmla="*/ 245 w 828"/>
                <a:gd name="T97" fmla="*/ 518 h 772"/>
                <a:gd name="T98" fmla="*/ 256 w 828"/>
                <a:gd name="T99" fmla="*/ 480 h 772"/>
                <a:gd name="T100" fmla="*/ 212 w 828"/>
                <a:gd name="T101" fmla="*/ 453 h 772"/>
                <a:gd name="T102" fmla="*/ 249 w 828"/>
                <a:gd name="T103" fmla="*/ 440 h 772"/>
                <a:gd name="T104" fmla="*/ 204 w 828"/>
                <a:gd name="T105" fmla="*/ 444 h 772"/>
                <a:gd name="T106" fmla="*/ 201 w 828"/>
                <a:gd name="T107" fmla="*/ 400 h 772"/>
                <a:gd name="T108" fmla="*/ 172 w 828"/>
                <a:gd name="T109" fmla="*/ 307 h 772"/>
                <a:gd name="T110" fmla="*/ 97 w 828"/>
                <a:gd name="T111" fmla="*/ 289 h 772"/>
                <a:gd name="T112" fmla="*/ 34 w 828"/>
                <a:gd name="T113" fmla="*/ 285 h 772"/>
                <a:gd name="T114" fmla="*/ 23 w 828"/>
                <a:gd name="T115" fmla="*/ 256 h 772"/>
                <a:gd name="T116" fmla="*/ 64 w 828"/>
                <a:gd name="T117" fmla="*/ 248 h 772"/>
                <a:gd name="T118" fmla="*/ 104 w 828"/>
                <a:gd name="T119" fmla="*/ 245 h 772"/>
                <a:gd name="T120" fmla="*/ 93 w 828"/>
                <a:gd name="T121" fmla="*/ 232 h 772"/>
                <a:gd name="T122" fmla="*/ 65 w 828"/>
                <a:gd name="T123" fmla="*/ 239 h 772"/>
                <a:gd name="T124" fmla="*/ 26 w 828"/>
                <a:gd name="T125" fmla="*/ 232 h 77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828" h="772">
                  <a:moveTo>
                    <a:pt x="0" y="228"/>
                  </a:moveTo>
                  <a:lnTo>
                    <a:pt x="0" y="220"/>
                  </a:lnTo>
                  <a:lnTo>
                    <a:pt x="16" y="206"/>
                  </a:lnTo>
                  <a:lnTo>
                    <a:pt x="50" y="203"/>
                  </a:lnTo>
                  <a:lnTo>
                    <a:pt x="71" y="186"/>
                  </a:lnTo>
                  <a:lnTo>
                    <a:pt x="101" y="183"/>
                  </a:lnTo>
                  <a:lnTo>
                    <a:pt x="116" y="166"/>
                  </a:lnTo>
                  <a:lnTo>
                    <a:pt x="108" y="158"/>
                  </a:lnTo>
                  <a:lnTo>
                    <a:pt x="93" y="149"/>
                  </a:lnTo>
                  <a:lnTo>
                    <a:pt x="97" y="142"/>
                  </a:lnTo>
                  <a:lnTo>
                    <a:pt x="104" y="137"/>
                  </a:lnTo>
                  <a:lnTo>
                    <a:pt x="129" y="129"/>
                  </a:lnTo>
                  <a:lnTo>
                    <a:pt x="156" y="126"/>
                  </a:lnTo>
                  <a:lnTo>
                    <a:pt x="180" y="107"/>
                  </a:lnTo>
                  <a:lnTo>
                    <a:pt x="189" y="92"/>
                  </a:lnTo>
                  <a:lnTo>
                    <a:pt x="264" y="74"/>
                  </a:lnTo>
                  <a:lnTo>
                    <a:pt x="268" y="78"/>
                  </a:lnTo>
                  <a:lnTo>
                    <a:pt x="266" y="100"/>
                  </a:lnTo>
                  <a:lnTo>
                    <a:pt x="313" y="96"/>
                  </a:lnTo>
                  <a:lnTo>
                    <a:pt x="311" y="81"/>
                  </a:lnTo>
                  <a:lnTo>
                    <a:pt x="349" y="74"/>
                  </a:lnTo>
                  <a:lnTo>
                    <a:pt x="355" y="68"/>
                  </a:lnTo>
                  <a:lnTo>
                    <a:pt x="382" y="96"/>
                  </a:lnTo>
                  <a:lnTo>
                    <a:pt x="408" y="76"/>
                  </a:lnTo>
                  <a:lnTo>
                    <a:pt x="405" y="71"/>
                  </a:lnTo>
                  <a:lnTo>
                    <a:pt x="371" y="51"/>
                  </a:lnTo>
                  <a:lnTo>
                    <a:pt x="364" y="43"/>
                  </a:lnTo>
                  <a:lnTo>
                    <a:pt x="363" y="36"/>
                  </a:lnTo>
                  <a:lnTo>
                    <a:pt x="367" y="31"/>
                  </a:lnTo>
                  <a:lnTo>
                    <a:pt x="387" y="28"/>
                  </a:lnTo>
                  <a:lnTo>
                    <a:pt x="405" y="17"/>
                  </a:lnTo>
                  <a:lnTo>
                    <a:pt x="441" y="14"/>
                  </a:lnTo>
                  <a:lnTo>
                    <a:pt x="506" y="3"/>
                  </a:lnTo>
                  <a:lnTo>
                    <a:pt x="524" y="7"/>
                  </a:lnTo>
                  <a:lnTo>
                    <a:pt x="545" y="5"/>
                  </a:lnTo>
                  <a:lnTo>
                    <a:pt x="559" y="7"/>
                  </a:lnTo>
                  <a:lnTo>
                    <a:pt x="595" y="0"/>
                  </a:lnTo>
                  <a:lnTo>
                    <a:pt x="602" y="5"/>
                  </a:lnTo>
                  <a:lnTo>
                    <a:pt x="591" y="12"/>
                  </a:lnTo>
                  <a:lnTo>
                    <a:pt x="685" y="14"/>
                  </a:lnTo>
                  <a:lnTo>
                    <a:pt x="712" y="12"/>
                  </a:lnTo>
                  <a:lnTo>
                    <a:pt x="732" y="17"/>
                  </a:lnTo>
                  <a:lnTo>
                    <a:pt x="726" y="28"/>
                  </a:lnTo>
                  <a:lnTo>
                    <a:pt x="704" y="42"/>
                  </a:lnTo>
                  <a:lnTo>
                    <a:pt x="743" y="45"/>
                  </a:lnTo>
                  <a:lnTo>
                    <a:pt x="736" y="52"/>
                  </a:lnTo>
                  <a:lnTo>
                    <a:pt x="715" y="56"/>
                  </a:lnTo>
                  <a:lnTo>
                    <a:pt x="696" y="52"/>
                  </a:lnTo>
                  <a:lnTo>
                    <a:pt x="675" y="55"/>
                  </a:lnTo>
                  <a:lnTo>
                    <a:pt x="641" y="50"/>
                  </a:lnTo>
                  <a:lnTo>
                    <a:pt x="607" y="55"/>
                  </a:lnTo>
                  <a:lnTo>
                    <a:pt x="568" y="50"/>
                  </a:lnTo>
                  <a:lnTo>
                    <a:pt x="580" y="71"/>
                  </a:lnTo>
                  <a:lnTo>
                    <a:pt x="561" y="79"/>
                  </a:lnTo>
                  <a:lnTo>
                    <a:pt x="546" y="90"/>
                  </a:lnTo>
                  <a:lnTo>
                    <a:pt x="563" y="91"/>
                  </a:lnTo>
                  <a:lnTo>
                    <a:pt x="600" y="81"/>
                  </a:lnTo>
                  <a:lnTo>
                    <a:pt x="604" y="84"/>
                  </a:lnTo>
                  <a:lnTo>
                    <a:pt x="619" y="81"/>
                  </a:lnTo>
                  <a:lnTo>
                    <a:pt x="651" y="92"/>
                  </a:lnTo>
                  <a:lnTo>
                    <a:pt x="660" y="84"/>
                  </a:lnTo>
                  <a:lnTo>
                    <a:pt x="668" y="84"/>
                  </a:lnTo>
                  <a:lnTo>
                    <a:pt x="671" y="89"/>
                  </a:lnTo>
                  <a:lnTo>
                    <a:pt x="671" y="111"/>
                  </a:lnTo>
                  <a:lnTo>
                    <a:pt x="674" y="117"/>
                  </a:lnTo>
                  <a:lnTo>
                    <a:pt x="682" y="117"/>
                  </a:lnTo>
                  <a:lnTo>
                    <a:pt x="690" y="108"/>
                  </a:lnTo>
                  <a:lnTo>
                    <a:pt x="710" y="87"/>
                  </a:lnTo>
                  <a:lnTo>
                    <a:pt x="723" y="84"/>
                  </a:lnTo>
                  <a:lnTo>
                    <a:pt x="731" y="91"/>
                  </a:lnTo>
                  <a:lnTo>
                    <a:pt x="752" y="96"/>
                  </a:lnTo>
                  <a:lnTo>
                    <a:pt x="794" y="100"/>
                  </a:lnTo>
                  <a:lnTo>
                    <a:pt x="824" y="103"/>
                  </a:lnTo>
                  <a:lnTo>
                    <a:pt x="827" y="117"/>
                  </a:lnTo>
                  <a:lnTo>
                    <a:pt x="823" y="121"/>
                  </a:lnTo>
                  <a:lnTo>
                    <a:pt x="800" y="129"/>
                  </a:lnTo>
                  <a:lnTo>
                    <a:pt x="766" y="152"/>
                  </a:lnTo>
                  <a:lnTo>
                    <a:pt x="744" y="174"/>
                  </a:lnTo>
                  <a:lnTo>
                    <a:pt x="765" y="183"/>
                  </a:lnTo>
                  <a:lnTo>
                    <a:pt x="752" y="186"/>
                  </a:lnTo>
                  <a:lnTo>
                    <a:pt x="738" y="191"/>
                  </a:lnTo>
                  <a:lnTo>
                    <a:pt x="707" y="203"/>
                  </a:lnTo>
                  <a:lnTo>
                    <a:pt x="693" y="215"/>
                  </a:lnTo>
                  <a:lnTo>
                    <a:pt x="690" y="224"/>
                  </a:lnTo>
                  <a:lnTo>
                    <a:pt x="693" y="228"/>
                  </a:lnTo>
                  <a:lnTo>
                    <a:pt x="696" y="228"/>
                  </a:lnTo>
                  <a:lnTo>
                    <a:pt x="719" y="220"/>
                  </a:lnTo>
                  <a:lnTo>
                    <a:pt x="745" y="206"/>
                  </a:lnTo>
                  <a:lnTo>
                    <a:pt x="756" y="206"/>
                  </a:lnTo>
                  <a:lnTo>
                    <a:pt x="756" y="211"/>
                  </a:lnTo>
                  <a:lnTo>
                    <a:pt x="752" y="215"/>
                  </a:lnTo>
                  <a:lnTo>
                    <a:pt x="726" y="236"/>
                  </a:lnTo>
                  <a:lnTo>
                    <a:pt x="711" y="261"/>
                  </a:lnTo>
                  <a:lnTo>
                    <a:pt x="693" y="277"/>
                  </a:lnTo>
                  <a:lnTo>
                    <a:pt x="700" y="302"/>
                  </a:lnTo>
                  <a:lnTo>
                    <a:pt x="700" y="348"/>
                  </a:lnTo>
                  <a:lnTo>
                    <a:pt x="696" y="359"/>
                  </a:lnTo>
                  <a:lnTo>
                    <a:pt x="684" y="372"/>
                  </a:lnTo>
                  <a:lnTo>
                    <a:pt x="655" y="376"/>
                  </a:lnTo>
                  <a:lnTo>
                    <a:pt x="637" y="386"/>
                  </a:lnTo>
                  <a:lnTo>
                    <a:pt x="637" y="390"/>
                  </a:lnTo>
                  <a:lnTo>
                    <a:pt x="646" y="425"/>
                  </a:lnTo>
                  <a:lnTo>
                    <a:pt x="664" y="429"/>
                  </a:lnTo>
                  <a:lnTo>
                    <a:pt x="666" y="439"/>
                  </a:lnTo>
                  <a:lnTo>
                    <a:pt x="649" y="461"/>
                  </a:lnTo>
                  <a:lnTo>
                    <a:pt x="640" y="454"/>
                  </a:lnTo>
                  <a:lnTo>
                    <a:pt x="637" y="436"/>
                  </a:lnTo>
                  <a:lnTo>
                    <a:pt x="627" y="434"/>
                  </a:lnTo>
                  <a:lnTo>
                    <a:pt x="631" y="454"/>
                  </a:lnTo>
                  <a:lnTo>
                    <a:pt x="622" y="457"/>
                  </a:lnTo>
                  <a:lnTo>
                    <a:pt x="594" y="437"/>
                  </a:lnTo>
                  <a:lnTo>
                    <a:pt x="590" y="444"/>
                  </a:lnTo>
                  <a:lnTo>
                    <a:pt x="604" y="457"/>
                  </a:lnTo>
                  <a:lnTo>
                    <a:pt x="638" y="470"/>
                  </a:lnTo>
                  <a:lnTo>
                    <a:pt x="631" y="475"/>
                  </a:lnTo>
                  <a:lnTo>
                    <a:pt x="582" y="493"/>
                  </a:lnTo>
                  <a:lnTo>
                    <a:pt x="559" y="509"/>
                  </a:lnTo>
                  <a:lnTo>
                    <a:pt x="507" y="558"/>
                  </a:lnTo>
                  <a:lnTo>
                    <a:pt x="492" y="574"/>
                  </a:lnTo>
                  <a:lnTo>
                    <a:pt x="486" y="574"/>
                  </a:lnTo>
                  <a:lnTo>
                    <a:pt x="464" y="591"/>
                  </a:lnTo>
                  <a:lnTo>
                    <a:pt x="441" y="600"/>
                  </a:lnTo>
                  <a:lnTo>
                    <a:pt x="419" y="603"/>
                  </a:lnTo>
                  <a:lnTo>
                    <a:pt x="394" y="628"/>
                  </a:lnTo>
                  <a:lnTo>
                    <a:pt x="390" y="636"/>
                  </a:lnTo>
                  <a:lnTo>
                    <a:pt x="382" y="657"/>
                  </a:lnTo>
                  <a:lnTo>
                    <a:pt x="385" y="665"/>
                  </a:lnTo>
                  <a:lnTo>
                    <a:pt x="378" y="669"/>
                  </a:lnTo>
                  <a:lnTo>
                    <a:pt x="360" y="701"/>
                  </a:lnTo>
                  <a:lnTo>
                    <a:pt x="357" y="734"/>
                  </a:lnTo>
                  <a:lnTo>
                    <a:pt x="349" y="741"/>
                  </a:lnTo>
                  <a:lnTo>
                    <a:pt x="338" y="750"/>
                  </a:lnTo>
                  <a:lnTo>
                    <a:pt x="328" y="771"/>
                  </a:lnTo>
                  <a:lnTo>
                    <a:pt x="316" y="767"/>
                  </a:lnTo>
                  <a:lnTo>
                    <a:pt x="312" y="759"/>
                  </a:lnTo>
                  <a:lnTo>
                    <a:pt x="290" y="738"/>
                  </a:lnTo>
                  <a:lnTo>
                    <a:pt x="286" y="738"/>
                  </a:lnTo>
                  <a:lnTo>
                    <a:pt x="264" y="741"/>
                  </a:lnTo>
                  <a:lnTo>
                    <a:pt x="256" y="741"/>
                  </a:lnTo>
                  <a:lnTo>
                    <a:pt x="253" y="738"/>
                  </a:lnTo>
                  <a:lnTo>
                    <a:pt x="253" y="701"/>
                  </a:lnTo>
                  <a:lnTo>
                    <a:pt x="238" y="652"/>
                  </a:lnTo>
                  <a:lnTo>
                    <a:pt x="227" y="628"/>
                  </a:lnTo>
                  <a:lnTo>
                    <a:pt x="212" y="583"/>
                  </a:lnTo>
                  <a:lnTo>
                    <a:pt x="212" y="558"/>
                  </a:lnTo>
                  <a:lnTo>
                    <a:pt x="223" y="534"/>
                  </a:lnTo>
                  <a:lnTo>
                    <a:pt x="245" y="518"/>
                  </a:lnTo>
                  <a:lnTo>
                    <a:pt x="256" y="505"/>
                  </a:lnTo>
                  <a:lnTo>
                    <a:pt x="262" y="491"/>
                  </a:lnTo>
                  <a:lnTo>
                    <a:pt x="256" y="480"/>
                  </a:lnTo>
                  <a:lnTo>
                    <a:pt x="231" y="473"/>
                  </a:lnTo>
                  <a:lnTo>
                    <a:pt x="212" y="460"/>
                  </a:lnTo>
                  <a:lnTo>
                    <a:pt x="212" y="453"/>
                  </a:lnTo>
                  <a:lnTo>
                    <a:pt x="248" y="456"/>
                  </a:lnTo>
                  <a:lnTo>
                    <a:pt x="256" y="447"/>
                  </a:lnTo>
                  <a:lnTo>
                    <a:pt x="249" y="440"/>
                  </a:lnTo>
                  <a:lnTo>
                    <a:pt x="234" y="428"/>
                  </a:lnTo>
                  <a:lnTo>
                    <a:pt x="212" y="444"/>
                  </a:lnTo>
                  <a:lnTo>
                    <a:pt x="204" y="444"/>
                  </a:lnTo>
                  <a:lnTo>
                    <a:pt x="197" y="432"/>
                  </a:lnTo>
                  <a:lnTo>
                    <a:pt x="197" y="428"/>
                  </a:lnTo>
                  <a:lnTo>
                    <a:pt x="201" y="400"/>
                  </a:lnTo>
                  <a:lnTo>
                    <a:pt x="209" y="374"/>
                  </a:lnTo>
                  <a:lnTo>
                    <a:pt x="201" y="345"/>
                  </a:lnTo>
                  <a:lnTo>
                    <a:pt x="172" y="307"/>
                  </a:lnTo>
                  <a:lnTo>
                    <a:pt x="145" y="302"/>
                  </a:lnTo>
                  <a:lnTo>
                    <a:pt x="122" y="294"/>
                  </a:lnTo>
                  <a:lnTo>
                    <a:pt x="97" y="289"/>
                  </a:lnTo>
                  <a:lnTo>
                    <a:pt x="68" y="294"/>
                  </a:lnTo>
                  <a:lnTo>
                    <a:pt x="38" y="289"/>
                  </a:lnTo>
                  <a:lnTo>
                    <a:pt x="34" y="285"/>
                  </a:lnTo>
                  <a:lnTo>
                    <a:pt x="31" y="277"/>
                  </a:lnTo>
                  <a:lnTo>
                    <a:pt x="16" y="265"/>
                  </a:lnTo>
                  <a:lnTo>
                    <a:pt x="23" y="256"/>
                  </a:lnTo>
                  <a:lnTo>
                    <a:pt x="34" y="252"/>
                  </a:lnTo>
                  <a:lnTo>
                    <a:pt x="55" y="250"/>
                  </a:lnTo>
                  <a:lnTo>
                    <a:pt x="64" y="248"/>
                  </a:lnTo>
                  <a:lnTo>
                    <a:pt x="80" y="252"/>
                  </a:lnTo>
                  <a:lnTo>
                    <a:pt x="101" y="248"/>
                  </a:lnTo>
                  <a:lnTo>
                    <a:pt x="104" y="245"/>
                  </a:lnTo>
                  <a:lnTo>
                    <a:pt x="104" y="239"/>
                  </a:lnTo>
                  <a:lnTo>
                    <a:pt x="101" y="236"/>
                  </a:lnTo>
                  <a:lnTo>
                    <a:pt x="93" y="232"/>
                  </a:lnTo>
                  <a:lnTo>
                    <a:pt x="83" y="232"/>
                  </a:lnTo>
                  <a:lnTo>
                    <a:pt x="74" y="236"/>
                  </a:lnTo>
                  <a:lnTo>
                    <a:pt x="65" y="239"/>
                  </a:lnTo>
                  <a:lnTo>
                    <a:pt x="61" y="241"/>
                  </a:lnTo>
                  <a:lnTo>
                    <a:pt x="50" y="245"/>
                  </a:lnTo>
                  <a:lnTo>
                    <a:pt x="26" y="232"/>
                  </a:lnTo>
                  <a:lnTo>
                    <a:pt x="4" y="232"/>
                  </a:lnTo>
                  <a:lnTo>
                    <a:pt x="0" y="228"/>
                  </a:lnTo>
                </a:path>
              </a:pathLst>
            </a:custGeom>
            <a:solidFill>
              <a:srgbClr val="FF6600"/>
            </a:solidFill>
            <a:ln>
              <a:noFill/>
            </a:ln>
            <a:effectLst>
              <a:outerShdw dist="35921" dir="2700000" algn="ctr" rotWithShape="0">
                <a:schemeClr val="bg2"/>
              </a:outerShdw>
            </a:effectLst>
            <a:extLst>
              <a:ext uri="{91240B29-F687-4F45-9708-019B960494DF}">
                <a14:hiddenLine xmlns:a14="http://schemas.microsoft.com/office/drawing/2010/main" w="12700" cap="rnd">
                  <a:solidFill>
                    <a:schemeClr val="tx1"/>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FFCC66"/>
                </a:solidFill>
                <a:effectLst/>
                <a:uLnTx/>
                <a:uFillTx/>
                <a:latin typeface="Times New Roman" panose="02020603050405020304" pitchFamily="18" charset="0"/>
                <a:ea typeface="+mn-ea"/>
                <a:cs typeface="+mn-cs"/>
              </a:endParaRPr>
            </a:p>
          </p:txBody>
        </p:sp>
        <p:sp>
          <p:nvSpPr>
            <p:cNvPr id="7290" name="Freeform 108"/>
            <p:cNvSpPr>
              <a:spLocks/>
            </p:cNvSpPr>
            <p:nvPr/>
          </p:nvSpPr>
          <p:spPr bwMode="ltGray">
            <a:xfrm>
              <a:off x="2265363" y="1883929"/>
              <a:ext cx="74613" cy="36341"/>
            </a:xfrm>
            <a:custGeom>
              <a:avLst/>
              <a:gdLst>
                <a:gd name="T0" fmla="*/ 45 w 47"/>
                <a:gd name="T1" fmla="*/ 23 h 24"/>
                <a:gd name="T2" fmla="*/ 29 w 47"/>
                <a:gd name="T3" fmla="*/ 23 h 24"/>
                <a:gd name="T4" fmla="*/ 11 w 47"/>
                <a:gd name="T5" fmla="*/ 18 h 24"/>
                <a:gd name="T6" fmla="*/ 0 w 47"/>
                <a:gd name="T7" fmla="*/ 18 h 24"/>
                <a:gd name="T8" fmla="*/ 8 w 47"/>
                <a:gd name="T9" fmla="*/ 2 h 24"/>
                <a:gd name="T10" fmla="*/ 19 w 47"/>
                <a:gd name="T11" fmla="*/ 0 h 24"/>
                <a:gd name="T12" fmla="*/ 37 w 47"/>
                <a:gd name="T13" fmla="*/ 0 h 24"/>
                <a:gd name="T14" fmla="*/ 45 w 47"/>
                <a:gd name="T15" fmla="*/ 7 h 24"/>
                <a:gd name="T16" fmla="*/ 46 w 47"/>
                <a:gd name="T17" fmla="*/ 15 h 24"/>
                <a:gd name="T18" fmla="*/ 45 w 47"/>
                <a:gd name="T19" fmla="*/ 23 h 2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7" h="24">
                  <a:moveTo>
                    <a:pt x="45" y="23"/>
                  </a:moveTo>
                  <a:lnTo>
                    <a:pt x="29" y="23"/>
                  </a:lnTo>
                  <a:lnTo>
                    <a:pt x="11" y="18"/>
                  </a:lnTo>
                  <a:lnTo>
                    <a:pt x="0" y="18"/>
                  </a:lnTo>
                  <a:lnTo>
                    <a:pt x="8" y="2"/>
                  </a:lnTo>
                  <a:lnTo>
                    <a:pt x="19" y="0"/>
                  </a:lnTo>
                  <a:lnTo>
                    <a:pt x="37" y="0"/>
                  </a:lnTo>
                  <a:lnTo>
                    <a:pt x="45" y="7"/>
                  </a:lnTo>
                  <a:lnTo>
                    <a:pt x="46" y="15"/>
                  </a:lnTo>
                  <a:lnTo>
                    <a:pt x="45" y="23"/>
                  </a:lnTo>
                </a:path>
              </a:pathLst>
            </a:custGeom>
            <a:solidFill>
              <a:srgbClr val="FF6600"/>
            </a:solidFill>
            <a:ln>
              <a:noFill/>
            </a:ln>
            <a:effectLst>
              <a:outerShdw dist="35921" dir="2700000" algn="ctr" rotWithShape="0">
                <a:schemeClr val="bg2"/>
              </a:outerShdw>
            </a:effectLst>
            <a:extLst>
              <a:ext uri="{91240B29-F687-4F45-9708-019B960494DF}">
                <a14:hiddenLine xmlns:a14="http://schemas.microsoft.com/office/drawing/2010/main" w="12700" cap="rnd">
                  <a:solidFill>
                    <a:schemeClr val="tx1"/>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FFCC66"/>
                </a:solidFill>
                <a:effectLst/>
                <a:uLnTx/>
                <a:uFillTx/>
                <a:latin typeface="Times New Roman" panose="02020603050405020304" pitchFamily="18" charset="0"/>
                <a:ea typeface="+mn-ea"/>
                <a:cs typeface="+mn-cs"/>
              </a:endParaRPr>
            </a:p>
          </p:txBody>
        </p:sp>
        <p:sp>
          <p:nvSpPr>
            <p:cNvPr id="7291" name="Freeform 109"/>
            <p:cNvSpPr>
              <a:spLocks/>
            </p:cNvSpPr>
            <p:nvPr/>
          </p:nvSpPr>
          <p:spPr bwMode="ltGray">
            <a:xfrm>
              <a:off x="2317750" y="1767336"/>
              <a:ext cx="79375" cy="36341"/>
            </a:xfrm>
            <a:custGeom>
              <a:avLst/>
              <a:gdLst>
                <a:gd name="T0" fmla="*/ 49 w 50"/>
                <a:gd name="T1" fmla="*/ 12 h 24"/>
                <a:gd name="T2" fmla="*/ 36 w 50"/>
                <a:gd name="T3" fmla="*/ 23 h 24"/>
                <a:gd name="T4" fmla="*/ 10 w 50"/>
                <a:gd name="T5" fmla="*/ 19 h 24"/>
                <a:gd name="T6" fmla="*/ 0 w 50"/>
                <a:gd name="T7" fmla="*/ 6 h 24"/>
                <a:gd name="T8" fmla="*/ 10 w 50"/>
                <a:gd name="T9" fmla="*/ 0 h 24"/>
                <a:gd name="T10" fmla="*/ 19 w 50"/>
                <a:gd name="T11" fmla="*/ 8 h 24"/>
                <a:gd name="T12" fmla="*/ 30 w 50"/>
                <a:gd name="T13" fmla="*/ 5 h 24"/>
                <a:gd name="T14" fmla="*/ 44 w 50"/>
                <a:gd name="T15" fmla="*/ 5 h 24"/>
                <a:gd name="T16" fmla="*/ 49 w 50"/>
                <a:gd name="T17" fmla="*/ 12 h 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0" h="24">
                  <a:moveTo>
                    <a:pt x="49" y="12"/>
                  </a:moveTo>
                  <a:lnTo>
                    <a:pt x="36" y="23"/>
                  </a:lnTo>
                  <a:lnTo>
                    <a:pt x="10" y="19"/>
                  </a:lnTo>
                  <a:lnTo>
                    <a:pt x="0" y="6"/>
                  </a:lnTo>
                  <a:lnTo>
                    <a:pt x="10" y="0"/>
                  </a:lnTo>
                  <a:lnTo>
                    <a:pt x="19" y="8"/>
                  </a:lnTo>
                  <a:lnTo>
                    <a:pt x="30" y="5"/>
                  </a:lnTo>
                  <a:lnTo>
                    <a:pt x="44" y="5"/>
                  </a:lnTo>
                  <a:lnTo>
                    <a:pt x="49" y="12"/>
                  </a:lnTo>
                </a:path>
              </a:pathLst>
            </a:custGeom>
            <a:solidFill>
              <a:srgbClr val="FF6600"/>
            </a:solidFill>
            <a:ln>
              <a:noFill/>
            </a:ln>
            <a:effectLst>
              <a:outerShdw dist="35921" dir="2700000" algn="ctr" rotWithShape="0">
                <a:schemeClr val="bg2"/>
              </a:outerShdw>
            </a:effectLst>
            <a:extLst>
              <a:ext uri="{91240B29-F687-4F45-9708-019B960494DF}">
                <a14:hiddenLine xmlns:a14="http://schemas.microsoft.com/office/drawing/2010/main" w="12700" cap="rnd">
                  <a:solidFill>
                    <a:schemeClr val="tx1"/>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FFCC66"/>
                </a:solidFill>
                <a:effectLst/>
                <a:uLnTx/>
                <a:uFillTx/>
                <a:latin typeface="Times New Roman" panose="02020603050405020304" pitchFamily="18" charset="0"/>
                <a:ea typeface="+mn-ea"/>
                <a:cs typeface="+mn-cs"/>
              </a:endParaRPr>
            </a:p>
          </p:txBody>
        </p:sp>
        <p:sp>
          <p:nvSpPr>
            <p:cNvPr id="7292" name="Freeform 110"/>
            <p:cNvSpPr>
              <a:spLocks/>
            </p:cNvSpPr>
            <p:nvPr/>
          </p:nvSpPr>
          <p:spPr bwMode="ltGray">
            <a:xfrm>
              <a:off x="2449513" y="2822725"/>
              <a:ext cx="14288" cy="21199"/>
            </a:xfrm>
            <a:custGeom>
              <a:avLst/>
              <a:gdLst>
                <a:gd name="T0" fmla="*/ 3 w 9"/>
                <a:gd name="T1" fmla="*/ 0 h 14"/>
                <a:gd name="T2" fmla="*/ 8 w 9"/>
                <a:gd name="T3" fmla="*/ 6 h 14"/>
                <a:gd name="T4" fmla="*/ 6 w 9"/>
                <a:gd name="T5" fmla="*/ 13 h 14"/>
                <a:gd name="T6" fmla="*/ 0 w 9"/>
                <a:gd name="T7" fmla="*/ 11 h 14"/>
                <a:gd name="T8" fmla="*/ 3 w 9"/>
                <a:gd name="T9" fmla="*/ 0 h 1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 h="14">
                  <a:moveTo>
                    <a:pt x="3" y="0"/>
                  </a:moveTo>
                  <a:lnTo>
                    <a:pt x="8" y="6"/>
                  </a:lnTo>
                  <a:lnTo>
                    <a:pt x="6" y="13"/>
                  </a:lnTo>
                  <a:lnTo>
                    <a:pt x="0" y="11"/>
                  </a:lnTo>
                  <a:lnTo>
                    <a:pt x="3" y="0"/>
                  </a:lnTo>
                </a:path>
              </a:pathLst>
            </a:custGeom>
            <a:solidFill>
              <a:srgbClr val="FF6600"/>
            </a:solidFill>
            <a:ln>
              <a:noFill/>
            </a:ln>
            <a:effectLst>
              <a:outerShdw dist="35921" dir="2700000" algn="ctr" rotWithShape="0">
                <a:schemeClr val="bg2"/>
              </a:outerShdw>
            </a:effectLst>
            <a:extLst>
              <a:ext uri="{91240B29-F687-4F45-9708-019B960494DF}">
                <a14:hiddenLine xmlns:a14="http://schemas.microsoft.com/office/drawing/2010/main" w="12700" cap="rnd">
                  <a:solidFill>
                    <a:schemeClr val="tx1"/>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FFCC66"/>
                </a:solidFill>
                <a:effectLst/>
                <a:uLnTx/>
                <a:uFillTx/>
                <a:latin typeface="Times New Roman" panose="02020603050405020304" pitchFamily="18" charset="0"/>
                <a:ea typeface="+mn-ea"/>
                <a:cs typeface="+mn-cs"/>
              </a:endParaRPr>
            </a:p>
          </p:txBody>
        </p:sp>
        <p:sp>
          <p:nvSpPr>
            <p:cNvPr id="7293" name="Freeform 111"/>
            <p:cNvSpPr>
              <a:spLocks/>
            </p:cNvSpPr>
            <p:nvPr/>
          </p:nvSpPr>
          <p:spPr bwMode="ltGray">
            <a:xfrm>
              <a:off x="2370138" y="2357870"/>
              <a:ext cx="155575" cy="90851"/>
            </a:xfrm>
            <a:custGeom>
              <a:avLst/>
              <a:gdLst>
                <a:gd name="T0" fmla="*/ 46 w 98"/>
                <a:gd name="T1" fmla="*/ 0 h 60"/>
                <a:gd name="T2" fmla="*/ 62 w 98"/>
                <a:gd name="T3" fmla="*/ 11 h 60"/>
                <a:gd name="T4" fmla="*/ 79 w 98"/>
                <a:gd name="T5" fmla="*/ 17 h 60"/>
                <a:gd name="T6" fmla="*/ 82 w 98"/>
                <a:gd name="T7" fmla="*/ 29 h 60"/>
                <a:gd name="T8" fmla="*/ 96 w 98"/>
                <a:gd name="T9" fmla="*/ 38 h 60"/>
                <a:gd name="T10" fmla="*/ 97 w 98"/>
                <a:gd name="T11" fmla="*/ 46 h 60"/>
                <a:gd name="T12" fmla="*/ 82 w 98"/>
                <a:gd name="T13" fmla="*/ 48 h 60"/>
                <a:gd name="T14" fmla="*/ 57 w 98"/>
                <a:gd name="T15" fmla="*/ 31 h 60"/>
                <a:gd name="T16" fmla="*/ 48 w 98"/>
                <a:gd name="T17" fmla="*/ 31 h 60"/>
                <a:gd name="T18" fmla="*/ 41 w 98"/>
                <a:gd name="T19" fmla="*/ 46 h 60"/>
                <a:gd name="T20" fmla="*/ 23 w 98"/>
                <a:gd name="T21" fmla="*/ 59 h 60"/>
                <a:gd name="T22" fmla="*/ 19 w 98"/>
                <a:gd name="T23" fmla="*/ 44 h 60"/>
                <a:gd name="T24" fmla="*/ 4 w 98"/>
                <a:gd name="T25" fmla="*/ 50 h 60"/>
                <a:gd name="T26" fmla="*/ 0 w 98"/>
                <a:gd name="T27" fmla="*/ 41 h 60"/>
                <a:gd name="T28" fmla="*/ 16 w 98"/>
                <a:gd name="T29" fmla="*/ 35 h 60"/>
                <a:gd name="T30" fmla="*/ 31 w 98"/>
                <a:gd name="T31" fmla="*/ 6 h 60"/>
                <a:gd name="T32" fmla="*/ 46 w 98"/>
                <a:gd name="T33" fmla="*/ 0 h 6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98" h="60">
                  <a:moveTo>
                    <a:pt x="46" y="0"/>
                  </a:moveTo>
                  <a:lnTo>
                    <a:pt x="62" y="11"/>
                  </a:lnTo>
                  <a:lnTo>
                    <a:pt x="79" y="17"/>
                  </a:lnTo>
                  <a:lnTo>
                    <a:pt x="82" y="29"/>
                  </a:lnTo>
                  <a:lnTo>
                    <a:pt x="96" y="38"/>
                  </a:lnTo>
                  <a:lnTo>
                    <a:pt x="97" y="46"/>
                  </a:lnTo>
                  <a:lnTo>
                    <a:pt x="82" y="48"/>
                  </a:lnTo>
                  <a:lnTo>
                    <a:pt x="57" y="31"/>
                  </a:lnTo>
                  <a:lnTo>
                    <a:pt x="48" y="31"/>
                  </a:lnTo>
                  <a:lnTo>
                    <a:pt x="41" y="46"/>
                  </a:lnTo>
                  <a:lnTo>
                    <a:pt x="23" y="59"/>
                  </a:lnTo>
                  <a:lnTo>
                    <a:pt x="19" y="44"/>
                  </a:lnTo>
                  <a:lnTo>
                    <a:pt x="4" y="50"/>
                  </a:lnTo>
                  <a:lnTo>
                    <a:pt x="0" y="41"/>
                  </a:lnTo>
                  <a:lnTo>
                    <a:pt x="16" y="35"/>
                  </a:lnTo>
                  <a:lnTo>
                    <a:pt x="31" y="6"/>
                  </a:lnTo>
                  <a:lnTo>
                    <a:pt x="46" y="0"/>
                  </a:lnTo>
                </a:path>
              </a:pathLst>
            </a:custGeom>
            <a:solidFill>
              <a:srgbClr val="FF6600"/>
            </a:solidFill>
            <a:ln>
              <a:noFill/>
            </a:ln>
            <a:effectLst>
              <a:outerShdw dist="35921" dir="2700000" algn="ctr" rotWithShape="0">
                <a:schemeClr val="bg2"/>
              </a:outerShdw>
            </a:effectLst>
            <a:extLst>
              <a:ext uri="{91240B29-F687-4F45-9708-019B960494DF}">
                <a14:hiddenLine xmlns:a14="http://schemas.microsoft.com/office/drawing/2010/main" w="12700" cap="rnd">
                  <a:solidFill>
                    <a:schemeClr val="tx1"/>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FFCC66"/>
                </a:solidFill>
                <a:effectLst/>
                <a:uLnTx/>
                <a:uFillTx/>
                <a:latin typeface="Times New Roman" panose="02020603050405020304" pitchFamily="18" charset="0"/>
                <a:ea typeface="+mn-ea"/>
                <a:cs typeface="+mn-cs"/>
              </a:endParaRPr>
            </a:p>
          </p:txBody>
        </p:sp>
        <p:sp>
          <p:nvSpPr>
            <p:cNvPr id="7294" name="Freeform 112"/>
            <p:cNvSpPr>
              <a:spLocks/>
            </p:cNvSpPr>
            <p:nvPr/>
          </p:nvSpPr>
          <p:spPr bwMode="ltGray">
            <a:xfrm>
              <a:off x="2525713" y="2442664"/>
              <a:ext cx="34925" cy="33312"/>
            </a:xfrm>
            <a:custGeom>
              <a:avLst/>
              <a:gdLst>
                <a:gd name="T0" fmla="*/ 4 w 22"/>
                <a:gd name="T1" fmla="*/ 1 h 22"/>
                <a:gd name="T2" fmla="*/ 16 w 22"/>
                <a:gd name="T3" fmla="*/ 0 h 22"/>
                <a:gd name="T4" fmla="*/ 21 w 22"/>
                <a:gd name="T5" fmla="*/ 7 h 22"/>
                <a:gd name="T6" fmla="*/ 16 w 22"/>
                <a:gd name="T7" fmla="*/ 21 h 22"/>
                <a:gd name="T8" fmla="*/ 0 w 22"/>
                <a:gd name="T9" fmla="*/ 19 h 22"/>
                <a:gd name="T10" fmla="*/ 4 w 22"/>
                <a:gd name="T11" fmla="*/ 1 h 2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 h="22">
                  <a:moveTo>
                    <a:pt x="4" y="1"/>
                  </a:moveTo>
                  <a:lnTo>
                    <a:pt x="16" y="0"/>
                  </a:lnTo>
                  <a:lnTo>
                    <a:pt x="21" y="7"/>
                  </a:lnTo>
                  <a:lnTo>
                    <a:pt x="16" y="21"/>
                  </a:lnTo>
                  <a:lnTo>
                    <a:pt x="0" y="19"/>
                  </a:lnTo>
                  <a:lnTo>
                    <a:pt x="4" y="1"/>
                  </a:lnTo>
                </a:path>
              </a:pathLst>
            </a:custGeom>
            <a:solidFill>
              <a:srgbClr val="FF6600"/>
            </a:solidFill>
            <a:ln>
              <a:noFill/>
            </a:ln>
            <a:effectLst>
              <a:outerShdw dist="35921" dir="2700000" algn="ctr" rotWithShape="0">
                <a:schemeClr val="bg2"/>
              </a:outerShdw>
            </a:effectLst>
            <a:extLst>
              <a:ext uri="{91240B29-F687-4F45-9708-019B960494DF}">
                <a14:hiddenLine xmlns:a14="http://schemas.microsoft.com/office/drawing/2010/main" w="12700" cap="rnd">
                  <a:solidFill>
                    <a:schemeClr val="tx1"/>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FFCC66"/>
                </a:solidFill>
                <a:effectLst/>
                <a:uLnTx/>
                <a:uFillTx/>
                <a:latin typeface="Times New Roman" panose="02020603050405020304" pitchFamily="18" charset="0"/>
                <a:ea typeface="+mn-ea"/>
                <a:cs typeface="+mn-cs"/>
              </a:endParaRPr>
            </a:p>
          </p:txBody>
        </p:sp>
        <p:sp>
          <p:nvSpPr>
            <p:cNvPr id="7295" name="Freeform 113"/>
            <p:cNvSpPr>
              <a:spLocks/>
            </p:cNvSpPr>
            <p:nvPr/>
          </p:nvSpPr>
          <p:spPr bwMode="ltGray">
            <a:xfrm>
              <a:off x="2390775" y="1952067"/>
              <a:ext cx="593725" cy="561764"/>
            </a:xfrm>
            <a:custGeom>
              <a:avLst/>
              <a:gdLst>
                <a:gd name="T0" fmla="*/ 146 w 374"/>
                <a:gd name="T1" fmla="*/ 134 h 371"/>
                <a:gd name="T2" fmla="*/ 163 w 374"/>
                <a:gd name="T3" fmla="*/ 137 h 371"/>
                <a:gd name="T4" fmla="*/ 199 w 374"/>
                <a:gd name="T5" fmla="*/ 168 h 371"/>
                <a:gd name="T6" fmla="*/ 223 w 374"/>
                <a:gd name="T7" fmla="*/ 193 h 371"/>
                <a:gd name="T8" fmla="*/ 199 w 374"/>
                <a:gd name="T9" fmla="*/ 228 h 371"/>
                <a:gd name="T10" fmla="*/ 158 w 374"/>
                <a:gd name="T11" fmla="*/ 248 h 371"/>
                <a:gd name="T12" fmla="*/ 142 w 374"/>
                <a:gd name="T13" fmla="*/ 265 h 371"/>
                <a:gd name="T14" fmla="*/ 129 w 374"/>
                <a:gd name="T15" fmla="*/ 285 h 371"/>
                <a:gd name="T16" fmla="*/ 168 w 374"/>
                <a:gd name="T17" fmla="*/ 289 h 371"/>
                <a:gd name="T18" fmla="*/ 204 w 374"/>
                <a:gd name="T19" fmla="*/ 306 h 371"/>
                <a:gd name="T20" fmla="*/ 254 w 374"/>
                <a:gd name="T21" fmla="*/ 348 h 371"/>
                <a:gd name="T22" fmla="*/ 292 w 374"/>
                <a:gd name="T23" fmla="*/ 370 h 371"/>
                <a:gd name="T24" fmla="*/ 299 w 374"/>
                <a:gd name="T25" fmla="*/ 350 h 371"/>
                <a:gd name="T26" fmla="*/ 286 w 374"/>
                <a:gd name="T27" fmla="*/ 331 h 371"/>
                <a:gd name="T28" fmla="*/ 301 w 374"/>
                <a:gd name="T29" fmla="*/ 331 h 371"/>
                <a:gd name="T30" fmla="*/ 311 w 374"/>
                <a:gd name="T31" fmla="*/ 294 h 371"/>
                <a:gd name="T32" fmla="*/ 283 w 374"/>
                <a:gd name="T33" fmla="*/ 244 h 371"/>
                <a:gd name="T34" fmla="*/ 289 w 374"/>
                <a:gd name="T35" fmla="*/ 233 h 371"/>
                <a:gd name="T36" fmla="*/ 306 w 374"/>
                <a:gd name="T37" fmla="*/ 244 h 371"/>
                <a:gd name="T38" fmla="*/ 348 w 374"/>
                <a:gd name="T39" fmla="*/ 255 h 371"/>
                <a:gd name="T40" fmla="*/ 364 w 374"/>
                <a:gd name="T41" fmla="*/ 239 h 371"/>
                <a:gd name="T42" fmla="*/ 373 w 374"/>
                <a:gd name="T43" fmla="*/ 210 h 371"/>
                <a:gd name="T44" fmla="*/ 331 w 374"/>
                <a:gd name="T45" fmla="*/ 170 h 371"/>
                <a:gd name="T46" fmla="*/ 294 w 374"/>
                <a:gd name="T47" fmla="*/ 159 h 371"/>
                <a:gd name="T48" fmla="*/ 298 w 374"/>
                <a:gd name="T49" fmla="*/ 150 h 371"/>
                <a:gd name="T50" fmla="*/ 298 w 374"/>
                <a:gd name="T51" fmla="*/ 102 h 371"/>
                <a:gd name="T52" fmla="*/ 248 w 374"/>
                <a:gd name="T53" fmla="*/ 72 h 371"/>
                <a:gd name="T54" fmla="*/ 214 w 374"/>
                <a:gd name="T55" fmla="*/ 52 h 371"/>
                <a:gd name="T56" fmla="*/ 172 w 374"/>
                <a:gd name="T57" fmla="*/ 39 h 371"/>
                <a:gd name="T58" fmla="*/ 137 w 374"/>
                <a:gd name="T59" fmla="*/ 38 h 371"/>
                <a:gd name="T60" fmla="*/ 112 w 374"/>
                <a:gd name="T61" fmla="*/ 13 h 371"/>
                <a:gd name="T62" fmla="*/ 81 w 374"/>
                <a:gd name="T63" fmla="*/ 45 h 371"/>
                <a:gd name="T64" fmla="*/ 84 w 374"/>
                <a:gd name="T65" fmla="*/ 86 h 371"/>
                <a:gd name="T66" fmla="*/ 72 w 374"/>
                <a:gd name="T67" fmla="*/ 27 h 371"/>
                <a:gd name="T68" fmla="*/ 75 w 374"/>
                <a:gd name="T69" fmla="*/ 10 h 371"/>
                <a:gd name="T70" fmla="*/ 31 w 374"/>
                <a:gd name="T71" fmla="*/ 9 h 371"/>
                <a:gd name="T72" fmla="*/ 6 w 374"/>
                <a:gd name="T73" fmla="*/ 45 h 371"/>
                <a:gd name="T74" fmla="*/ 6 w 374"/>
                <a:gd name="T75" fmla="*/ 117 h 371"/>
                <a:gd name="T76" fmla="*/ 32 w 374"/>
                <a:gd name="T77" fmla="*/ 129 h 371"/>
                <a:gd name="T78" fmla="*/ 74 w 374"/>
                <a:gd name="T79" fmla="*/ 123 h 371"/>
                <a:gd name="T80" fmla="*/ 108 w 374"/>
                <a:gd name="T81" fmla="*/ 123 h 371"/>
                <a:gd name="T82" fmla="*/ 127 w 374"/>
                <a:gd name="T83" fmla="*/ 135 h 37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374" h="371">
                  <a:moveTo>
                    <a:pt x="127" y="135"/>
                  </a:moveTo>
                  <a:lnTo>
                    <a:pt x="146" y="134"/>
                  </a:lnTo>
                  <a:lnTo>
                    <a:pt x="155" y="126"/>
                  </a:lnTo>
                  <a:lnTo>
                    <a:pt x="163" y="137"/>
                  </a:lnTo>
                  <a:lnTo>
                    <a:pt x="181" y="141"/>
                  </a:lnTo>
                  <a:lnTo>
                    <a:pt x="199" y="168"/>
                  </a:lnTo>
                  <a:lnTo>
                    <a:pt x="220" y="174"/>
                  </a:lnTo>
                  <a:lnTo>
                    <a:pt x="223" y="193"/>
                  </a:lnTo>
                  <a:lnTo>
                    <a:pt x="209" y="214"/>
                  </a:lnTo>
                  <a:lnTo>
                    <a:pt x="199" y="228"/>
                  </a:lnTo>
                  <a:lnTo>
                    <a:pt x="164" y="241"/>
                  </a:lnTo>
                  <a:lnTo>
                    <a:pt x="158" y="248"/>
                  </a:lnTo>
                  <a:lnTo>
                    <a:pt x="160" y="261"/>
                  </a:lnTo>
                  <a:lnTo>
                    <a:pt x="142" y="265"/>
                  </a:lnTo>
                  <a:lnTo>
                    <a:pt x="127" y="275"/>
                  </a:lnTo>
                  <a:lnTo>
                    <a:pt x="129" y="285"/>
                  </a:lnTo>
                  <a:lnTo>
                    <a:pt x="140" y="290"/>
                  </a:lnTo>
                  <a:lnTo>
                    <a:pt x="168" y="289"/>
                  </a:lnTo>
                  <a:lnTo>
                    <a:pt x="184" y="292"/>
                  </a:lnTo>
                  <a:lnTo>
                    <a:pt x="204" y="306"/>
                  </a:lnTo>
                  <a:lnTo>
                    <a:pt x="229" y="324"/>
                  </a:lnTo>
                  <a:lnTo>
                    <a:pt x="254" y="348"/>
                  </a:lnTo>
                  <a:lnTo>
                    <a:pt x="274" y="364"/>
                  </a:lnTo>
                  <a:lnTo>
                    <a:pt x="292" y="370"/>
                  </a:lnTo>
                  <a:lnTo>
                    <a:pt x="303" y="370"/>
                  </a:lnTo>
                  <a:lnTo>
                    <a:pt x="299" y="350"/>
                  </a:lnTo>
                  <a:lnTo>
                    <a:pt x="298" y="347"/>
                  </a:lnTo>
                  <a:lnTo>
                    <a:pt x="286" y="331"/>
                  </a:lnTo>
                  <a:lnTo>
                    <a:pt x="294" y="331"/>
                  </a:lnTo>
                  <a:lnTo>
                    <a:pt x="301" y="331"/>
                  </a:lnTo>
                  <a:lnTo>
                    <a:pt x="311" y="321"/>
                  </a:lnTo>
                  <a:lnTo>
                    <a:pt x="311" y="294"/>
                  </a:lnTo>
                  <a:lnTo>
                    <a:pt x="303" y="269"/>
                  </a:lnTo>
                  <a:lnTo>
                    <a:pt x="283" y="244"/>
                  </a:lnTo>
                  <a:lnTo>
                    <a:pt x="283" y="240"/>
                  </a:lnTo>
                  <a:lnTo>
                    <a:pt x="289" y="233"/>
                  </a:lnTo>
                  <a:lnTo>
                    <a:pt x="298" y="235"/>
                  </a:lnTo>
                  <a:lnTo>
                    <a:pt x="306" y="244"/>
                  </a:lnTo>
                  <a:lnTo>
                    <a:pt x="348" y="273"/>
                  </a:lnTo>
                  <a:lnTo>
                    <a:pt x="348" y="255"/>
                  </a:lnTo>
                  <a:lnTo>
                    <a:pt x="352" y="246"/>
                  </a:lnTo>
                  <a:lnTo>
                    <a:pt x="364" y="239"/>
                  </a:lnTo>
                  <a:lnTo>
                    <a:pt x="363" y="219"/>
                  </a:lnTo>
                  <a:lnTo>
                    <a:pt x="373" y="210"/>
                  </a:lnTo>
                  <a:lnTo>
                    <a:pt x="358" y="186"/>
                  </a:lnTo>
                  <a:lnTo>
                    <a:pt x="331" y="170"/>
                  </a:lnTo>
                  <a:lnTo>
                    <a:pt x="306" y="167"/>
                  </a:lnTo>
                  <a:lnTo>
                    <a:pt x="294" y="159"/>
                  </a:lnTo>
                  <a:lnTo>
                    <a:pt x="294" y="155"/>
                  </a:lnTo>
                  <a:lnTo>
                    <a:pt x="298" y="150"/>
                  </a:lnTo>
                  <a:lnTo>
                    <a:pt x="307" y="130"/>
                  </a:lnTo>
                  <a:lnTo>
                    <a:pt x="298" y="102"/>
                  </a:lnTo>
                  <a:lnTo>
                    <a:pt x="281" y="81"/>
                  </a:lnTo>
                  <a:lnTo>
                    <a:pt x="248" y="72"/>
                  </a:lnTo>
                  <a:lnTo>
                    <a:pt x="228" y="76"/>
                  </a:lnTo>
                  <a:lnTo>
                    <a:pt x="214" y="52"/>
                  </a:lnTo>
                  <a:lnTo>
                    <a:pt x="192" y="40"/>
                  </a:lnTo>
                  <a:lnTo>
                    <a:pt x="172" y="39"/>
                  </a:lnTo>
                  <a:lnTo>
                    <a:pt x="150" y="49"/>
                  </a:lnTo>
                  <a:lnTo>
                    <a:pt x="137" y="38"/>
                  </a:lnTo>
                  <a:lnTo>
                    <a:pt x="127" y="16"/>
                  </a:lnTo>
                  <a:lnTo>
                    <a:pt x="112" y="13"/>
                  </a:lnTo>
                  <a:lnTo>
                    <a:pt x="87" y="19"/>
                  </a:lnTo>
                  <a:lnTo>
                    <a:pt x="81" y="45"/>
                  </a:lnTo>
                  <a:lnTo>
                    <a:pt x="90" y="90"/>
                  </a:lnTo>
                  <a:lnTo>
                    <a:pt x="84" y="86"/>
                  </a:lnTo>
                  <a:lnTo>
                    <a:pt x="72" y="47"/>
                  </a:lnTo>
                  <a:lnTo>
                    <a:pt x="72" y="27"/>
                  </a:lnTo>
                  <a:lnTo>
                    <a:pt x="75" y="19"/>
                  </a:lnTo>
                  <a:lnTo>
                    <a:pt x="75" y="10"/>
                  </a:lnTo>
                  <a:lnTo>
                    <a:pt x="52" y="0"/>
                  </a:lnTo>
                  <a:lnTo>
                    <a:pt x="31" y="9"/>
                  </a:lnTo>
                  <a:lnTo>
                    <a:pt x="24" y="16"/>
                  </a:lnTo>
                  <a:lnTo>
                    <a:pt x="6" y="45"/>
                  </a:lnTo>
                  <a:lnTo>
                    <a:pt x="0" y="86"/>
                  </a:lnTo>
                  <a:lnTo>
                    <a:pt x="6" y="117"/>
                  </a:lnTo>
                  <a:lnTo>
                    <a:pt x="15" y="126"/>
                  </a:lnTo>
                  <a:lnTo>
                    <a:pt x="32" y="129"/>
                  </a:lnTo>
                  <a:lnTo>
                    <a:pt x="63" y="133"/>
                  </a:lnTo>
                  <a:lnTo>
                    <a:pt x="74" y="123"/>
                  </a:lnTo>
                  <a:lnTo>
                    <a:pt x="94" y="122"/>
                  </a:lnTo>
                  <a:lnTo>
                    <a:pt x="108" y="123"/>
                  </a:lnTo>
                  <a:lnTo>
                    <a:pt x="128" y="138"/>
                  </a:lnTo>
                  <a:lnTo>
                    <a:pt x="127" y="135"/>
                  </a:lnTo>
                </a:path>
              </a:pathLst>
            </a:custGeom>
            <a:solidFill>
              <a:srgbClr val="FF6600"/>
            </a:solidFill>
            <a:ln>
              <a:noFill/>
            </a:ln>
            <a:effectLst>
              <a:outerShdw dist="35921" dir="2700000" algn="ctr" rotWithShape="0">
                <a:schemeClr val="bg2"/>
              </a:outerShdw>
            </a:effectLst>
            <a:extLst>
              <a:ext uri="{91240B29-F687-4F45-9708-019B960494DF}">
                <a14:hiddenLine xmlns:a14="http://schemas.microsoft.com/office/drawing/2010/main" w="12700" cap="rnd">
                  <a:solidFill>
                    <a:schemeClr val="tx1"/>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FFCC66"/>
                </a:solidFill>
                <a:effectLst/>
                <a:uLnTx/>
                <a:uFillTx/>
                <a:latin typeface="Times New Roman" panose="02020603050405020304" pitchFamily="18" charset="0"/>
                <a:ea typeface="+mn-ea"/>
                <a:cs typeface="+mn-cs"/>
              </a:endParaRPr>
            </a:p>
          </p:txBody>
        </p:sp>
        <p:sp>
          <p:nvSpPr>
            <p:cNvPr id="7296" name="Freeform 114"/>
            <p:cNvSpPr>
              <a:spLocks/>
            </p:cNvSpPr>
            <p:nvPr/>
          </p:nvSpPr>
          <p:spPr bwMode="ltGray">
            <a:xfrm>
              <a:off x="1824038" y="1871815"/>
              <a:ext cx="26988" cy="31798"/>
            </a:xfrm>
            <a:custGeom>
              <a:avLst/>
              <a:gdLst>
                <a:gd name="T0" fmla="*/ 16 w 17"/>
                <a:gd name="T1" fmla="*/ 9 h 21"/>
                <a:gd name="T2" fmla="*/ 5 w 17"/>
                <a:gd name="T3" fmla="*/ 0 h 21"/>
                <a:gd name="T4" fmla="*/ 0 w 17"/>
                <a:gd name="T5" fmla="*/ 12 h 21"/>
                <a:gd name="T6" fmla="*/ 0 w 17"/>
                <a:gd name="T7" fmla="*/ 15 h 21"/>
                <a:gd name="T8" fmla="*/ 13 w 17"/>
                <a:gd name="T9" fmla="*/ 20 h 21"/>
                <a:gd name="T10" fmla="*/ 16 w 17"/>
                <a:gd name="T11" fmla="*/ 9 h 2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 h="21">
                  <a:moveTo>
                    <a:pt x="16" y="9"/>
                  </a:moveTo>
                  <a:lnTo>
                    <a:pt x="5" y="0"/>
                  </a:lnTo>
                  <a:lnTo>
                    <a:pt x="0" y="12"/>
                  </a:lnTo>
                  <a:lnTo>
                    <a:pt x="0" y="15"/>
                  </a:lnTo>
                  <a:lnTo>
                    <a:pt x="13" y="20"/>
                  </a:lnTo>
                  <a:lnTo>
                    <a:pt x="16" y="9"/>
                  </a:lnTo>
                </a:path>
              </a:pathLst>
            </a:custGeom>
            <a:solidFill>
              <a:srgbClr val="FF6600"/>
            </a:solidFill>
            <a:ln>
              <a:noFill/>
            </a:ln>
            <a:effectLst>
              <a:outerShdw dist="35921" dir="2700000" algn="ctr" rotWithShape="0">
                <a:schemeClr val="bg2"/>
              </a:outerShdw>
            </a:effectLst>
            <a:extLst>
              <a:ext uri="{91240B29-F687-4F45-9708-019B960494DF}">
                <a14:hiddenLine xmlns:a14="http://schemas.microsoft.com/office/drawing/2010/main" w="12700" cap="rnd">
                  <a:solidFill>
                    <a:schemeClr val="tx1"/>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FFCC66"/>
                </a:solidFill>
                <a:effectLst/>
                <a:uLnTx/>
                <a:uFillTx/>
                <a:latin typeface="Times New Roman" panose="02020603050405020304" pitchFamily="18" charset="0"/>
                <a:ea typeface="+mn-ea"/>
                <a:cs typeface="+mn-cs"/>
              </a:endParaRPr>
            </a:p>
          </p:txBody>
        </p:sp>
        <p:sp>
          <p:nvSpPr>
            <p:cNvPr id="7297" name="Freeform 115"/>
            <p:cNvSpPr>
              <a:spLocks/>
            </p:cNvSpPr>
            <p:nvPr/>
          </p:nvSpPr>
          <p:spPr bwMode="ltGray">
            <a:xfrm>
              <a:off x="7296150" y="1982351"/>
              <a:ext cx="1362075" cy="913055"/>
            </a:xfrm>
            <a:custGeom>
              <a:avLst/>
              <a:gdLst>
                <a:gd name="T0" fmla="*/ 200 w 858"/>
                <a:gd name="T1" fmla="*/ 507 h 603"/>
                <a:gd name="T2" fmla="*/ 233 w 858"/>
                <a:gd name="T3" fmla="*/ 453 h 603"/>
                <a:gd name="T4" fmla="*/ 258 w 858"/>
                <a:gd name="T5" fmla="*/ 413 h 603"/>
                <a:gd name="T6" fmla="*/ 303 w 858"/>
                <a:gd name="T7" fmla="*/ 409 h 603"/>
                <a:gd name="T8" fmla="*/ 337 w 858"/>
                <a:gd name="T9" fmla="*/ 413 h 603"/>
                <a:gd name="T10" fmla="*/ 373 w 858"/>
                <a:gd name="T11" fmla="*/ 420 h 603"/>
                <a:gd name="T12" fmla="*/ 433 w 858"/>
                <a:gd name="T13" fmla="*/ 417 h 603"/>
                <a:gd name="T14" fmla="*/ 452 w 858"/>
                <a:gd name="T15" fmla="*/ 363 h 603"/>
                <a:gd name="T16" fmla="*/ 489 w 858"/>
                <a:gd name="T17" fmla="*/ 355 h 603"/>
                <a:gd name="T18" fmla="*/ 523 w 858"/>
                <a:gd name="T19" fmla="*/ 348 h 603"/>
                <a:gd name="T20" fmla="*/ 525 w 858"/>
                <a:gd name="T21" fmla="*/ 363 h 603"/>
                <a:gd name="T22" fmla="*/ 507 w 858"/>
                <a:gd name="T23" fmla="*/ 417 h 603"/>
                <a:gd name="T24" fmla="*/ 474 w 858"/>
                <a:gd name="T25" fmla="*/ 425 h 603"/>
                <a:gd name="T26" fmla="*/ 464 w 858"/>
                <a:gd name="T27" fmla="*/ 470 h 603"/>
                <a:gd name="T28" fmla="*/ 481 w 858"/>
                <a:gd name="T29" fmla="*/ 519 h 603"/>
                <a:gd name="T30" fmla="*/ 498 w 858"/>
                <a:gd name="T31" fmla="*/ 592 h 603"/>
                <a:gd name="T32" fmla="*/ 532 w 858"/>
                <a:gd name="T33" fmla="*/ 592 h 603"/>
                <a:gd name="T34" fmla="*/ 540 w 858"/>
                <a:gd name="T35" fmla="*/ 563 h 603"/>
                <a:gd name="T36" fmla="*/ 572 w 858"/>
                <a:gd name="T37" fmla="*/ 536 h 603"/>
                <a:gd name="T38" fmla="*/ 563 w 858"/>
                <a:gd name="T39" fmla="*/ 500 h 603"/>
                <a:gd name="T40" fmla="*/ 580 w 858"/>
                <a:gd name="T41" fmla="*/ 494 h 603"/>
                <a:gd name="T42" fmla="*/ 587 w 858"/>
                <a:gd name="T43" fmla="*/ 476 h 603"/>
                <a:gd name="T44" fmla="*/ 569 w 858"/>
                <a:gd name="T45" fmla="*/ 449 h 603"/>
                <a:gd name="T46" fmla="*/ 565 w 858"/>
                <a:gd name="T47" fmla="*/ 405 h 603"/>
                <a:gd name="T48" fmla="*/ 606 w 858"/>
                <a:gd name="T49" fmla="*/ 377 h 603"/>
                <a:gd name="T50" fmla="*/ 669 w 858"/>
                <a:gd name="T51" fmla="*/ 367 h 603"/>
                <a:gd name="T52" fmla="*/ 706 w 858"/>
                <a:gd name="T53" fmla="*/ 340 h 603"/>
                <a:gd name="T54" fmla="*/ 758 w 858"/>
                <a:gd name="T55" fmla="*/ 317 h 603"/>
                <a:gd name="T56" fmla="*/ 772 w 858"/>
                <a:gd name="T57" fmla="*/ 307 h 603"/>
                <a:gd name="T58" fmla="*/ 770 w 858"/>
                <a:gd name="T59" fmla="*/ 293 h 603"/>
                <a:gd name="T60" fmla="*/ 740 w 858"/>
                <a:gd name="T61" fmla="*/ 259 h 603"/>
                <a:gd name="T62" fmla="*/ 769 w 858"/>
                <a:gd name="T63" fmla="*/ 242 h 603"/>
                <a:gd name="T64" fmla="*/ 784 w 858"/>
                <a:gd name="T65" fmla="*/ 243 h 603"/>
                <a:gd name="T66" fmla="*/ 847 w 858"/>
                <a:gd name="T67" fmla="*/ 270 h 603"/>
                <a:gd name="T68" fmla="*/ 857 w 858"/>
                <a:gd name="T69" fmla="*/ 245 h 603"/>
                <a:gd name="T70" fmla="*/ 813 w 858"/>
                <a:gd name="T71" fmla="*/ 187 h 603"/>
                <a:gd name="T72" fmla="*/ 772 w 858"/>
                <a:gd name="T73" fmla="*/ 155 h 603"/>
                <a:gd name="T74" fmla="*/ 721 w 858"/>
                <a:gd name="T75" fmla="*/ 130 h 603"/>
                <a:gd name="T76" fmla="*/ 691 w 858"/>
                <a:gd name="T77" fmla="*/ 125 h 603"/>
                <a:gd name="T78" fmla="*/ 654 w 858"/>
                <a:gd name="T79" fmla="*/ 114 h 603"/>
                <a:gd name="T80" fmla="*/ 609 w 858"/>
                <a:gd name="T81" fmla="*/ 97 h 603"/>
                <a:gd name="T82" fmla="*/ 566 w 858"/>
                <a:gd name="T83" fmla="*/ 85 h 603"/>
                <a:gd name="T84" fmla="*/ 550 w 858"/>
                <a:gd name="T85" fmla="*/ 93 h 603"/>
                <a:gd name="T86" fmla="*/ 540 w 858"/>
                <a:gd name="T87" fmla="*/ 109 h 603"/>
                <a:gd name="T88" fmla="*/ 510 w 858"/>
                <a:gd name="T89" fmla="*/ 102 h 603"/>
                <a:gd name="T90" fmla="*/ 465 w 858"/>
                <a:gd name="T91" fmla="*/ 102 h 603"/>
                <a:gd name="T92" fmla="*/ 440 w 858"/>
                <a:gd name="T93" fmla="*/ 114 h 603"/>
                <a:gd name="T94" fmla="*/ 426 w 858"/>
                <a:gd name="T95" fmla="*/ 109 h 603"/>
                <a:gd name="T96" fmla="*/ 363 w 858"/>
                <a:gd name="T97" fmla="*/ 56 h 603"/>
                <a:gd name="T98" fmla="*/ 311 w 858"/>
                <a:gd name="T99" fmla="*/ 65 h 603"/>
                <a:gd name="T100" fmla="*/ 251 w 858"/>
                <a:gd name="T101" fmla="*/ 32 h 603"/>
                <a:gd name="T102" fmla="*/ 214 w 858"/>
                <a:gd name="T103" fmla="*/ 28 h 603"/>
                <a:gd name="T104" fmla="*/ 196 w 858"/>
                <a:gd name="T105" fmla="*/ 15 h 603"/>
                <a:gd name="T106" fmla="*/ 129 w 858"/>
                <a:gd name="T107" fmla="*/ 7 h 603"/>
                <a:gd name="T108" fmla="*/ 107 w 858"/>
                <a:gd name="T109" fmla="*/ 12 h 603"/>
                <a:gd name="T110" fmla="*/ 96 w 858"/>
                <a:gd name="T111" fmla="*/ 40 h 603"/>
                <a:gd name="T112" fmla="*/ 18 w 858"/>
                <a:gd name="T113" fmla="*/ 45 h 603"/>
                <a:gd name="T114" fmla="*/ 184 w 858"/>
                <a:gd name="T115" fmla="*/ 519 h 60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858" h="603">
                  <a:moveTo>
                    <a:pt x="184" y="519"/>
                  </a:moveTo>
                  <a:lnTo>
                    <a:pt x="200" y="507"/>
                  </a:lnTo>
                  <a:lnTo>
                    <a:pt x="214" y="482"/>
                  </a:lnTo>
                  <a:lnTo>
                    <a:pt x="233" y="453"/>
                  </a:lnTo>
                  <a:lnTo>
                    <a:pt x="244" y="425"/>
                  </a:lnTo>
                  <a:lnTo>
                    <a:pt x="258" y="413"/>
                  </a:lnTo>
                  <a:lnTo>
                    <a:pt x="281" y="404"/>
                  </a:lnTo>
                  <a:lnTo>
                    <a:pt x="303" y="409"/>
                  </a:lnTo>
                  <a:lnTo>
                    <a:pt x="325" y="409"/>
                  </a:lnTo>
                  <a:lnTo>
                    <a:pt x="337" y="413"/>
                  </a:lnTo>
                  <a:lnTo>
                    <a:pt x="352" y="404"/>
                  </a:lnTo>
                  <a:lnTo>
                    <a:pt x="373" y="420"/>
                  </a:lnTo>
                  <a:lnTo>
                    <a:pt x="390" y="414"/>
                  </a:lnTo>
                  <a:lnTo>
                    <a:pt x="433" y="417"/>
                  </a:lnTo>
                  <a:lnTo>
                    <a:pt x="445" y="411"/>
                  </a:lnTo>
                  <a:lnTo>
                    <a:pt x="452" y="363"/>
                  </a:lnTo>
                  <a:lnTo>
                    <a:pt x="478" y="337"/>
                  </a:lnTo>
                  <a:lnTo>
                    <a:pt x="489" y="355"/>
                  </a:lnTo>
                  <a:lnTo>
                    <a:pt x="503" y="363"/>
                  </a:lnTo>
                  <a:lnTo>
                    <a:pt x="523" y="348"/>
                  </a:lnTo>
                  <a:lnTo>
                    <a:pt x="532" y="340"/>
                  </a:lnTo>
                  <a:lnTo>
                    <a:pt x="525" y="363"/>
                  </a:lnTo>
                  <a:lnTo>
                    <a:pt x="510" y="388"/>
                  </a:lnTo>
                  <a:lnTo>
                    <a:pt x="507" y="417"/>
                  </a:lnTo>
                  <a:lnTo>
                    <a:pt x="486" y="427"/>
                  </a:lnTo>
                  <a:lnTo>
                    <a:pt x="474" y="425"/>
                  </a:lnTo>
                  <a:lnTo>
                    <a:pt x="472" y="444"/>
                  </a:lnTo>
                  <a:lnTo>
                    <a:pt x="464" y="470"/>
                  </a:lnTo>
                  <a:lnTo>
                    <a:pt x="465" y="494"/>
                  </a:lnTo>
                  <a:lnTo>
                    <a:pt x="481" y="519"/>
                  </a:lnTo>
                  <a:lnTo>
                    <a:pt x="491" y="543"/>
                  </a:lnTo>
                  <a:lnTo>
                    <a:pt x="498" y="592"/>
                  </a:lnTo>
                  <a:lnTo>
                    <a:pt x="513" y="602"/>
                  </a:lnTo>
                  <a:lnTo>
                    <a:pt x="532" y="592"/>
                  </a:lnTo>
                  <a:lnTo>
                    <a:pt x="543" y="579"/>
                  </a:lnTo>
                  <a:lnTo>
                    <a:pt x="540" y="563"/>
                  </a:lnTo>
                  <a:lnTo>
                    <a:pt x="555" y="551"/>
                  </a:lnTo>
                  <a:lnTo>
                    <a:pt x="572" y="536"/>
                  </a:lnTo>
                  <a:lnTo>
                    <a:pt x="571" y="518"/>
                  </a:lnTo>
                  <a:lnTo>
                    <a:pt x="563" y="500"/>
                  </a:lnTo>
                  <a:lnTo>
                    <a:pt x="560" y="487"/>
                  </a:lnTo>
                  <a:lnTo>
                    <a:pt x="580" y="494"/>
                  </a:lnTo>
                  <a:lnTo>
                    <a:pt x="584" y="484"/>
                  </a:lnTo>
                  <a:lnTo>
                    <a:pt x="587" y="476"/>
                  </a:lnTo>
                  <a:lnTo>
                    <a:pt x="580" y="466"/>
                  </a:lnTo>
                  <a:lnTo>
                    <a:pt x="569" y="449"/>
                  </a:lnTo>
                  <a:lnTo>
                    <a:pt x="560" y="432"/>
                  </a:lnTo>
                  <a:lnTo>
                    <a:pt x="565" y="405"/>
                  </a:lnTo>
                  <a:lnTo>
                    <a:pt x="577" y="386"/>
                  </a:lnTo>
                  <a:lnTo>
                    <a:pt x="606" y="377"/>
                  </a:lnTo>
                  <a:lnTo>
                    <a:pt x="646" y="382"/>
                  </a:lnTo>
                  <a:lnTo>
                    <a:pt x="669" y="367"/>
                  </a:lnTo>
                  <a:lnTo>
                    <a:pt x="684" y="346"/>
                  </a:lnTo>
                  <a:lnTo>
                    <a:pt x="706" y="340"/>
                  </a:lnTo>
                  <a:lnTo>
                    <a:pt x="736" y="322"/>
                  </a:lnTo>
                  <a:lnTo>
                    <a:pt x="758" y="317"/>
                  </a:lnTo>
                  <a:lnTo>
                    <a:pt x="776" y="310"/>
                  </a:lnTo>
                  <a:lnTo>
                    <a:pt x="772" y="307"/>
                  </a:lnTo>
                  <a:lnTo>
                    <a:pt x="772" y="298"/>
                  </a:lnTo>
                  <a:lnTo>
                    <a:pt x="770" y="293"/>
                  </a:lnTo>
                  <a:lnTo>
                    <a:pt x="741" y="270"/>
                  </a:lnTo>
                  <a:lnTo>
                    <a:pt x="740" y="259"/>
                  </a:lnTo>
                  <a:lnTo>
                    <a:pt x="761" y="256"/>
                  </a:lnTo>
                  <a:lnTo>
                    <a:pt x="769" y="242"/>
                  </a:lnTo>
                  <a:lnTo>
                    <a:pt x="772" y="221"/>
                  </a:lnTo>
                  <a:lnTo>
                    <a:pt x="784" y="243"/>
                  </a:lnTo>
                  <a:lnTo>
                    <a:pt x="826" y="271"/>
                  </a:lnTo>
                  <a:lnTo>
                    <a:pt x="847" y="270"/>
                  </a:lnTo>
                  <a:lnTo>
                    <a:pt x="857" y="257"/>
                  </a:lnTo>
                  <a:lnTo>
                    <a:pt x="857" y="245"/>
                  </a:lnTo>
                  <a:lnTo>
                    <a:pt x="828" y="217"/>
                  </a:lnTo>
                  <a:lnTo>
                    <a:pt x="813" y="187"/>
                  </a:lnTo>
                  <a:lnTo>
                    <a:pt x="795" y="163"/>
                  </a:lnTo>
                  <a:lnTo>
                    <a:pt x="772" y="155"/>
                  </a:lnTo>
                  <a:lnTo>
                    <a:pt x="747" y="138"/>
                  </a:lnTo>
                  <a:lnTo>
                    <a:pt x="721" y="130"/>
                  </a:lnTo>
                  <a:lnTo>
                    <a:pt x="713" y="130"/>
                  </a:lnTo>
                  <a:lnTo>
                    <a:pt x="691" y="125"/>
                  </a:lnTo>
                  <a:lnTo>
                    <a:pt x="665" y="118"/>
                  </a:lnTo>
                  <a:lnTo>
                    <a:pt x="654" y="114"/>
                  </a:lnTo>
                  <a:lnTo>
                    <a:pt x="631" y="102"/>
                  </a:lnTo>
                  <a:lnTo>
                    <a:pt x="609" y="97"/>
                  </a:lnTo>
                  <a:lnTo>
                    <a:pt x="587" y="88"/>
                  </a:lnTo>
                  <a:lnTo>
                    <a:pt x="566" y="85"/>
                  </a:lnTo>
                  <a:lnTo>
                    <a:pt x="558" y="85"/>
                  </a:lnTo>
                  <a:lnTo>
                    <a:pt x="550" y="93"/>
                  </a:lnTo>
                  <a:lnTo>
                    <a:pt x="550" y="118"/>
                  </a:lnTo>
                  <a:lnTo>
                    <a:pt x="540" y="109"/>
                  </a:lnTo>
                  <a:lnTo>
                    <a:pt x="532" y="105"/>
                  </a:lnTo>
                  <a:lnTo>
                    <a:pt x="510" y="102"/>
                  </a:lnTo>
                  <a:lnTo>
                    <a:pt x="489" y="105"/>
                  </a:lnTo>
                  <a:lnTo>
                    <a:pt x="465" y="102"/>
                  </a:lnTo>
                  <a:lnTo>
                    <a:pt x="458" y="97"/>
                  </a:lnTo>
                  <a:lnTo>
                    <a:pt x="440" y="114"/>
                  </a:lnTo>
                  <a:lnTo>
                    <a:pt x="433" y="121"/>
                  </a:lnTo>
                  <a:lnTo>
                    <a:pt x="426" y="109"/>
                  </a:lnTo>
                  <a:lnTo>
                    <a:pt x="406" y="82"/>
                  </a:lnTo>
                  <a:lnTo>
                    <a:pt x="363" y="56"/>
                  </a:lnTo>
                  <a:lnTo>
                    <a:pt x="332" y="60"/>
                  </a:lnTo>
                  <a:lnTo>
                    <a:pt x="311" y="65"/>
                  </a:lnTo>
                  <a:lnTo>
                    <a:pt x="289" y="48"/>
                  </a:lnTo>
                  <a:lnTo>
                    <a:pt x="251" y="32"/>
                  </a:lnTo>
                  <a:lnTo>
                    <a:pt x="237" y="24"/>
                  </a:lnTo>
                  <a:lnTo>
                    <a:pt x="214" y="28"/>
                  </a:lnTo>
                  <a:lnTo>
                    <a:pt x="200" y="32"/>
                  </a:lnTo>
                  <a:lnTo>
                    <a:pt x="196" y="15"/>
                  </a:lnTo>
                  <a:lnTo>
                    <a:pt x="184" y="3"/>
                  </a:lnTo>
                  <a:lnTo>
                    <a:pt x="129" y="7"/>
                  </a:lnTo>
                  <a:lnTo>
                    <a:pt x="106" y="0"/>
                  </a:lnTo>
                  <a:lnTo>
                    <a:pt x="107" y="12"/>
                  </a:lnTo>
                  <a:lnTo>
                    <a:pt x="100" y="35"/>
                  </a:lnTo>
                  <a:lnTo>
                    <a:pt x="96" y="40"/>
                  </a:lnTo>
                  <a:lnTo>
                    <a:pt x="44" y="45"/>
                  </a:lnTo>
                  <a:lnTo>
                    <a:pt x="18" y="45"/>
                  </a:lnTo>
                  <a:lnTo>
                    <a:pt x="0" y="65"/>
                  </a:lnTo>
                  <a:lnTo>
                    <a:pt x="184" y="519"/>
                  </a:lnTo>
                </a:path>
              </a:pathLst>
            </a:custGeom>
            <a:solidFill>
              <a:srgbClr val="FF6600"/>
            </a:solidFill>
            <a:ln>
              <a:noFill/>
            </a:ln>
            <a:effectLst>
              <a:outerShdw dist="35921" dir="2700000" algn="ctr" rotWithShape="0">
                <a:schemeClr val="bg2"/>
              </a:outerShdw>
            </a:effectLst>
            <a:extLst>
              <a:ext uri="{91240B29-F687-4F45-9708-019B960494DF}">
                <a14:hiddenLine xmlns:a14="http://schemas.microsoft.com/office/drawing/2010/main" w="12700" cap="rnd">
                  <a:solidFill>
                    <a:schemeClr val="tx1"/>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FFCC66"/>
                </a:solidFill>
                <a:effectLst/>
                <a:uLnTx/>
                <a:uFillTx/>
                <a:latin typeface="Times New Roman" panose="02020603050405020304" pitchFamily="18" charset="0"/>
                <a:ea typeface="+mn-ea"/>
                <a:cs typeface="+mn-cs"/>
              </a:endParaRPr>
            </a:p>
          </p:txBody>
        </p:sp>
        <p:sp>
          <p:nvSpPr>
            <p:cNvPr id="7298" name="Freeform 116"/>
            <p:cNvSpPr>
              <a:spLocks/>
            </p:cNvSpPr>
            <p:nvPr/>
          </p:nvSpPr>
          <p:spPr bwMode="ltGray">
            <a:xfrm>
              <a:off x="6397625" y="4314201"/>
              <a:ext cx="53975" cy="113564"/>
            </a:xfrm>
            <a:custGeom>
              <a:avLst/>
              <a:gdLst>
                <a:gd name="T0" fmla="*/ 13 w 34"/>
                <a:gd name="T1" fmla="*/ 1 h 75"/>
                <a:gd name="T2" fmla="*/ 21 w 34"/>
                <a:gd name="T3" fmla="*/ 0 h 75"/>
                <a:gd name="T4" fmla="*/ 27 w 34"/>
                <a:gd name="T5" fmla="*/ 44 h 75"/>
                <a:gd name="T6" fmla="*/ 33 w 34"/>
                <a:gd name="T7" fmla="*/ 53 h 75"/>
                <a:gd name="T8" fmla="*/ 29 w 34"/>
                <a:gd name="T9" fmla="*/ 71 h 75"/>
                <a:gd name="T10" fmla="*/ 15 w 34"/>
                <a:gd name="T11" fmla="*/ 74 h 75"/>
                <a:gd name="T12" fmla="*/ 7 w 34"/>
                <a:gd name="T13" fmla="*/ 68 h 75"/>
                <a:gd name="T14" fmla="*/ 0 w 34"/>
                <a:gd name="T15" fmla="*/ 45 h 75"/>
                <a:gd name="T16" fmla="*/ 0 w 34"/>
                <a:gd name="T17" fmla="*/ 41 h 75"/>
                <a:gd name="T18" fmla="*/ 13 w 34"/>
                <a:gd name="T19" fmla="*/ 1 h 7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4" h="75">
                  <a:moveTo>
                    <a:pt x="13" y="1"/>
                  </a:moveTo>
                  <a:lnTo>
                    <a:pt x="21" y="0"/>
                  </a:lnTo>
                  <a:lnTo>
                    <a:pt x="27" y="44"/>
                  </a:lnTo>
                  <a:lnTo>
                    <a:pt x="33" y="53"/>
                  </a:lnTo>
                  <a:lnTo>
                    <a:pt x="29" y="71"/>
                  </a:lnTo>
                  <a:lnTo>
                    <a:pt x="15" y="74"/>
                  </a:lnTo>
                  <a:lnTo>
                    <a:pt x="7" y="68"/>
                  </a:lnTo>
                  <a:lnTo>
                    <a:pt x="0" y="45"/>
                  </a:lnTo>
                  <a:lnTo>
                    <a:pt x="0" y="41"/>
                  </a:lnTo>
                  <a:lnTo>
                    <a:pt x="13" y="1"/>
                  </a:lnTo>
                </a:path>
              </a:pathLst>
            </a:custGeom>
            <a:solidFill>
              <a:srgbClr val="FF6600"/>
            </a:solidFill>
            <a:ln>
              <a:noFill/>
            </a:ln>
            <a:effectLst>
              <a:outerShdw dist="35921" dir="2700000" algn="ctr" rotWithShape="0">
                <a:schemeClr val="bg2"/>
              </a:outerShdw>
            </a:effectLst>
            <a:extLst>
              <a:ext uri="{91240B29-F687-4F45-9708-019B960494DF}">
                <a14:hiddenLine xmlns:a14="http://schemas.microsoft.com/office/drawing/2010/main" w="12700" cap="rnd">
                  <a:solidFill>
                    <a:schemeClr val="tx1"/>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FFCC66"/>
                </a:solidFill>
                <a:effectLst/>
                <a:uLnTx/>
                <a:uFillTx/>
                <a:latin typeface="Times New Roman" panose="02020603050405020304" pitchFamily="18" charset="0"/>
                <a:ea typeface="+mn-ea"/>
                <a:cs typeface="+mn-cs"/>
              </a:endParaRPr>
            </a:p>
          </p:txBody>
        </p:sp>
        <p:sp>
          <p:nvSpPr>
            <p:cNvPr id="7299" name="Freeform 117"/>
            <p:cNvSpPr>
              <a:spLocks/>
            </p:cNvSpPr>
            <p:nvPr/>
          </p:nvSpPr>
          <p:spPr bwMode="ltGray">
            <a:xfrm>
              <a:off x="6532563" y="1667400"/>
              <a:ext cx="95250" cy="80252"/>
            </a:xfrm>
            <a:custGeom>
              <a:avLst/>
              <a:gdLst>
                <a:gd name="T0" fmla="*/ 0 w 60"/>
                <a:gd name="T1" fmla="*/ 32 h 53"/>
                <a:gd name="T2" fmla="*/ 5 w 60"/>
                <a:gd name="T3" fmla="*/ 16 h 53"/>
                <a:gd name="T4" fmla="*/ 8 w 60"/>
                <a:gd name="T5" fmla="*/ 9 h 53"/>
                <a:gd name="T6" fmla="*/ 12 w 60"/>
                <a:gd name="T7" fmla="*/ 2 h 53"/>
                <a:gd name="T8" fmla="*/ 28 w 60"/>
                <a:gd name="T9" fmla="*/ 4 h 53"/>
                <a:gd name="T10" fmla="*/ 39 w 60"/>
                <a:gd name="T11" fmla="*/ 0 h 53"/>
                <a:gd name="T12" fmla="*/ 49 w 60"/>
                <a:gd name="T13" fmla="*/ 14 h 53"/>
                <a:gd name="T14" fmla="*/ 52 w 60"/>
                <a:gd name="T15" fmla="*/ 24 h 53"/>
                <a:gd name="T16" fmla="*/ 57 w 60"/>
                <a:gd name="T17" fmla="*/ 29 h 53"/>
                <a:gd name="T18" fmla="*/ 59 w 60"/>
                <a:gd name="T19" fmla="*/ 40 h 53"/>
                <a:gd name="T20" fmla="*/ 52 w 60"/>
                <a:gd name="T21" fmla="*/ 44 h 53"/>
                <a:gd name="T22" fmla="*/ 30 w 60"/>
                <a:gd name="T23" fmla="*/ 42 h 53"/>
                <a:gd name="T24" fmla="*/ 24 w 60"/>
                <a:gd name="T25" fmla="*/ 49 h 53"/>
                <a:gd name="T26" fmla="*/ 14 w 60"/>
                <a:gd name="T27" fmla="*/ 52 h 53"/>
                <a:gd name="T28" fmla="*/ 5 w 60"/>
                <a:gd name="T29" fmla="*/ 38 h 53"/>
                <a:gd name="T30" fmla="*/ 0 w 60"/>
                <a:gd name="T31" fmla="*/ 32 h 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60" h="53">
                  <a:moveTo>
                    <a:pt x="0" y="32"/>
                  </a:moveTo>
                  <a:lnTo>
                    <a:pt x="5" y="16"/>
                  </a:lnTo>
                  <a:lnTo>
                    <a:pt x="8" y="9"/>
                  </a:lnTo>
                  <a:lnTo>
                    <a:pt x="12" y="2"/>
                  </a:lnTo>
                  <a:lnTo>
                    <a:pt x="28" y="4"/>
                  </a:lnTo>
                  <a:lnTo>
                    <a:pt x="39" y="0"/>
                  </a:lnTo>
                  <a:lnTo>
                    <a:pt x="49" y="14"/>
                  </a:lnTo>
                  <a:lnTo>
                    <a:pt x="52" y="24"/>
                  </a:lnTo>
                  <a:lnTo>
                    <a:pt x="57" y="29"/>
                  </a:lnTo>
                  <a:lnTo>
                    <a:pt x="59" y="40"/>
                  </a:lnTo>
                  <a:lnTo>
                    <a:pt x="52" y="44"/>
                  </a:lnTo>
                  <a:lnTo>
                    <a:pt x="30" y="42"/>
                  </a:lnTo>
                  <a:lnTo>
                    <a:pt x="24" y="49"/>
                  </a:lnTo>
                  <a:lnTo>
                    <a:pt x="14" y="52"/>
                  </a:lnTo>
                  <a:lnTo>
                    <a:pt x="5" y="38"/>
                  </a:lnTo>
                  <a:lnTo>
                    <a:pt x="0" y="32"/>
                  </a:lnTo>
                </a:path>
              </a:pathLst>
            </a:custGeom>
            <a:solidFill>
              <a:srgbClr val="FF6600"/>
            </a:solidFill>
            <a:ln>
              <a:noFill/>
            </a:ln>
            <a:effectLst>
              <a:outerShdw dist="35921" dir="2700000" algn="ctr" rotWithShape="0">
                <a:schemeClr val="bg2"/>
              </a:outerShdw>
            </a:effectLst>
            <a:extLst>
              <a:ext uri="{91240B29-F687-4F45-9708-019B960494DF}">
                <a14:hiddenLine xmlns:a14="http://schemas.microsoft.com/office/drawing/2010/main" w="12700" cap="rnd">
                  <a:solidFill>
                    <a:schemeClr val="tx1"/>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FFCC66"/>
                </a:solidFill>
                <a:effectLst/>
                <a:uLnTx/>
                <a:uFillTx/>
                <a:latin typeface="Times New Roman" panose="02020603050405020304" pitchFamily="18" charset="0"/>
                <a:ea typeface="+mn-ea"/>
                <a:cs typeface="+mn-cs"/>
              </a:endParaRPr>
            </a:p>
          </p:txBody>
        </p:sp>
        <p:sp>
          <p:nvSpPr>
            <p:cNvPr id="7300" name="Freeform 118"/>
            <p:cNvSpPr>
              <a:spLocks/>
            </p:cNvSpPr>
            <p:nvPr/>
          </p:nvSpPr>
          <p:spPr bwMode="ltGray">
            <a:xfrm>
              <a:off x="6654800" y="1723425"/>
              <a:ext cx="36513" cy="18170"/>
            </a:xfrm>
            <a:custGeom>
              <a:avLst/>
              <a:gdLst>
                <a:gd name="T0" fmla="*/ 0 w 23"/>
                <a:gd name="T1" fmla="*/ 11 h 12"/>
                <a:gd name="T2" fmla="*/ 3 w 23"/>
                <a:gd name="T3" fmla="*/ 0 h 12"/>
                <a:gd name="T4" fmla="*/ 22 w 23"/>
                <a:gd name="T5" fmla="*/ 3 h 12"/>
                <a:gd name="T6" fmla="*/ 18 w 23"/>
                <a:gd name="T7" fmla="*/ 7 h 12"/>
                <a:gd name="T8" fmla="*/ 0 w 23"/>
                <a:gd name="T9" fmla="*/ 11 h 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 h="12">
                  <a:moveTo>
                    <a:pt x="0" y="11"/>
                  </a:moveTo>
                  <a:lnTo>
                    <a:pt x="3" y="0"/>
                  </a:lnTo>
                  <a:lnTo>
                    <a:pt x="22" y="3"/>
                  </a:lnTo>
                  <a:lnTo>
                    <a:pt x="18" y="7"/>
                  </a:lnTo>
                  <a:lnTo>
                    <a:pt x="0" y="11"/>
                  </a:lnTo>
                </a:path>
              </a:pathLst>
            </a:custGeom>
            <a:solidFill>
              <a:srgbClr val="FF6600"/>
            </a:solidFill>
            <a:ln>
              <a:noFill/>
            </a:ln>
            <a:effectLst>
              <a:outerShdw dist="35921" dir="2700000" algn="ctr" rotWithShape="0">
                <a:schemeClr val="bg2"/>
              </a:outerShdw>
            </a:effectLst>
            <a:extLst>
              <a:ext uri="{91240B29-F687-4F45-9708-019B960494DF}">
                <a14:hiddenLine xmlns:a14="http://schemas.microsoft.com/office/drawing/2010/main" w="12700" cap="rnd">
                  <a:solidFill>
                    <a:schemeClr val="tx1"/>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FFCC66"/>
                </a:solidFill>
                <a:effectLst/>
                <a:uLnTx/>
                <a:uFillTx/>
                <a:latin typeface="Times New Roman" panose="02020603050405020304" pitchFamily="18" charset="0"/>
                <a:ea typeface="+mn-ea"/>
                <a:cs typeface="+mn-cs"/>
              </a:endParaRPr>
            </a:p>
          </p:txBody>
        </p:sp>
        <p:sp>
          <p:nvSpPr>
            <p:cNvPr id="7301" name="Freeform 119"/>
            <p:cNvSpPr>
              <a:spLocks/>
            </p:cNvSpPr>
            <p:nvPr/>
          </p:nvSpPr>
          <p:spPr bwMode="ltGray">
            <a:xfrm>
              <a:off x="6713538" y="4252119"/>
              <a:ext cx="25400" cy="19684"/>
            </a:xfrm>
            <a:custGeom>
              <a:avLst/>
              <a:gdLst>
                <a:gd name="T0" fmla="*/ 0 w 16"/>
                <a:gd name="T1" fmla="*/ 7 h 13"/>
                <a:gd name="T2" fmla="*/ 3 w 16"/>
                <a:gd name="T3" fmla="*/ 0 h 13"/>
                <a:gd name="T4" fmla="*/ 11 w 16"/>
                <a:gd name="T5" fmla="*/ 0 h 13"/>
                <a:gd name="T6" fmla="*/ 15 w 16"/>
                <a:gd name="T7" fmla="*/ 7 h 13"/>
                <a:gd name="T8" fmla="*/ 11 w 16"/>
                <a:gd name="T9" fmla="*/ 12 h 13"/>
                <a:gd name="T10" fmla="*/ 0 w 16"/>
                <a:gd name="T11" fmla="*/ 7 h 1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 h="13">
                  <a:moveTo>
                    <a:pt x="0" y="7"/>
                  </a:moveTo>
                  <a:lnTo>
                    <a:pt x="3" y="0"/>
                  </a:lnTo>
                  <a:lnTo>
                    <a:pt x="11" y="0"/>
                  </a:lnTo>
                  <a:lnTo>
                    <a:pt x="15" y="7"/>
                  </a:lnTo>
                  <a:lnTo>
                    <a:pt x="11" y="12"/>
                  </a:lnTo>
                  <a:lnTo>
                    <a:pt x="0" y="7"/>
                  </a:lnTo>
                </a:path>
              </a:pathLst>
            </a:custGeom>
            <a:solidFill>
              <a:srgbClr val="FF6600"/>
            </a:solidFill>
            <a:ln>
              <a:noFill/>
            </a:ln>
            <a:effectLst>
              <a:outerShdw dist="35921" dir="2700000" algn="ctr" rotWithShape="0">
                <a:schemeClr val="bg2"/>
              </a:outerShdw>
            </a:effectLst>
            <a:extLst>
              <a:ext uri="{91240B29-F687-4F45-9708-019B960494DF}">
                <a14:hiddenLine xmlns:a14="http://schemas.microsoft.com/office/drawing/2010/main" w="12700" cap="rnd">
                  <a:solidFill>
                    <a:schemeClr val="tx1"/>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FFCC66"/>
                </a:solidFill>
                <a:effectLst/>
                <a:uLnTx/>
                <a:uFillTx/>
                <a:latin typeface="Times New Roman" panose="02020603050405020304" pitchFamily="18" charset="0"/>
                <a:ea typeface="+mn-ea"/>
                <a:cs typeface="+mn-cs"/>
              </a:endParaRPr>
            </a:p>
          </p:txBody>
        </p:sp>
        <p:sp>
          <p:nvSpPr>
            <p:cNvPr id="7302" name="Freeform 120"/>
            <p:cNvSpPr>
              <a:spLocks/>
            </p:cNvSpPr>
            <p:nvPr/>
          </p:nvSpPr>
          <p:spPr bwMode="ltGray">
            <a:xfrm>
              <a:off x="6731000" y="4208208"/>
              <a:ext cx="25400" cy="19684"/>
            </a:xfrm>
            <a:custGeom>
              <a:avLst/>
              <a:gdLst>
                <a:gd name="T0" fmla="*/ 0 w 16"/>
                <a:gd name="T1" fmla="*/ 4 h 13"/>
                <a:gd name="T2" fmla="*/ 0 w 16"/>
                <a:gd name="T3" fmla="*/ 0 h 13"/>
                <a:gd name="T4" fmla="*/ 15 w 16"/>
                <a:gd name="T5" fmla="*/ 0 h 13"/>
                <a:gd name="T6" fmla="*/ 15 w 16"/>
                <a:gd name="T7" fmla="*/ 4 h 13"/>
                <a:gd name="T8" fmla="*/ 7 w 16"/>
                <a:gd name="T9" fmla="*/ 12 h 13"/>
                <a:gd name="T10" fmla="*/ 7 w 16"/>
                <a:gd name="T11" fmla="*/ 8 h 13"/>
                <a:gd name="T12" fmla="*/ 4 w 16"/>
                <a:gd name="T13" fmla="*/ 4 h 13"/>
                <a:gd name="T14" fmla="*/ 0 w 16"/>
                <a:gd name="T15" fmla="*/ 4 h 1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6" h="13">
                  <a:moveTo>
                    <a:pt x="0" y="4"/>
                  </a:moveTo>
                  <a:lnTo>
                    <a:pt x="0" y="0"/>
                  </a:lnTo>
                  <a:lnTo>
                    <a:pt x="15" y="0"/>
                  </a:lnTo>
                  <a:lnTo>
                    <a:pt x="15" y="4"/>
                  </a:lnTo>
                  <a:lnTo>
                    <a:pt x="7" y="12"/>
                  </a:lnTo>
                  <a:lnTo>
                    <a:pt x="7" y="8"/>
                  </a:lnTo>
                  <a:lnTo>
                    <a:pt x="4" y="4"/>
                  </a:lnTo>
                  <a:lnTo>
                    <a:pt x="0" y="4"/>
                  </a:lnTo>
                </a:path>
              </a:pathLst>
            </a:custGeom>
            <a:solidFill>
              <a:srgbClr val="FF6600"/>
            </a:solidFill>
            <a:ln>
              <a:noFill/>
            </a:ln>
            <a:effectLst>
              <a:outerShdw dist="35921" dir="2700000" algn="ctr" rotWithShape="0">
                <a:schemeClr val="bg2"/>
              </a:outerShdw>
            </a:effectLst>
            <a:extLst>
              <a:ext uri="{91240B29-F687-4F45-9708-019B960494DF}">
                <a14:hiddenLine xmlns:a14="http://schemas.microsoft.com/office/drawing/2010/main" w="12700" cap="rnd">
                  <a:solidFill>
                    <a:schemeClr val="tx1"/>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FFCC66"/>
                </a:solidFill>
                <a:effectLst/>
                <a:uLnTx/>
                <a:uFillTx/>
                <a:latin typeface="Times New Roman" panose="02020603050405020304" pitchFamily="18" charset="0"/>
                <a:ea typeface="+mn-ea"/>
                <a:cs typeface="+mn-cs"/>
              </a:endParaRPr>
            </a:p>
          </p:txBody>
        </p:sp>
        <p:sp>
          <p:nvSpPr>
            <p:cNvPr id="7303" name="Freeform 121"/>
            <p:cNvSpPr>
              <a:spLocks/>
            </p:cNvSpPr>
            <p:nvPr/>
          </p:nvSpPr>
          <p:spPr bwMode="ltGray">
            <a:xfrm>
              <a:off x="6731000" y="4171867"/>
              <a:ext cx="12700" cy="13628"/>
            </a:xfrm>
            <a:custGeom>
              <a:avLst/>
              <a:gdLst>
                <a:gd name="T0" fmla="*/ 0 w 8"/>
                <a:gd name="T1" fmla="*/ 4 h 9"/>
                <a:gd name="T2" fmla="*/ 0 w 8"/>
                <a:gd name="T3" fmla="*/ 0 h 9"/>
                <a:gd name="T4" fmla="*/ 4 w 8"/>
                <a:gd name="T5" fmla="*/ 0 h 9"/>
                <a:gd name="T6" fmla="*/ 7 w 8"/>
                <a:gd name="T7" fmla="*/ 4 h 9"/>
                <a:gd name="T8" fmla="*/ 7 w 8"/>
                <a:gd name="T9" fmla="*/ 8 h 9"/>
                <a:gd name="T10" fmla="*/ 4 w 8"/>
                <a:gd name="T11" fmla="*/ 8 h 9"/>
                <a:gd name="T12" fmla="*/ 0 w 8"/>
                <a:gd name="T13" fmla="*/ 4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 h="9">
                  <a:moveTo>
                    <a:pt x="0" y="4"/>
                  </a:moveTo>
                  <a:lnTo>
                    <a:pt x="0" y="0"/>
                  </a:lnTo>
                  <a:lnTo>
                    <a:pt x="4" y="0"/>
                  </a:lnTo>
                  <a:lnTo>
                    <a:pt x="7" y="4"/>
                  </a:lnTo>
                  <a:lnTo>
                    <a:pt x="7" y="8"/>
                  </a:lnTo>
                  <a:lnTo>
                    <a:pt x="4" y="8"/>
                  </a:lnTo>
                  <a:lnTo>
                    <a:pt x="0" y="4"/>
                  </a:lnTo>
                </a:path>
              </a:pathLst>
            </a:custGeom>
            <a:solidFill>
              <a:srgbClr val="FF6600"/>
            </a:solidFill>
            <a:ln>
              <a:noFill/>
            </a:ln>
            <a:effectLst>
              <a:outerShdw dist="35921" dir="2700000" algn="ctr" rotWithShape="0">
                <a:schemeClr val="bg2"/>
              </a:outerShdw>
            </a:effectLst>
            <a:extLst>
              <a:ext uri="{91240B29-F687-4F45-9708-019B960494DF}">
                <a14:hiddenLine xmlns:a14="http://schemas.microsoft.com/office/drawing/2010/main" w="12700" cap="rnd">
                  <a:solidFill>
                    <a:schemeClr val="tx1"/>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FFCC66"/>
                </a:solidFill>
                <a:effectLst/>
                <a:uLnTx/>
                <a:uFillTx/>
                <a:latin typeface="Times New Roman" panose="02020603050405020304" pitchFamily="18" charset="0"/>
                <a:ea typeface="+mn-ea"/>
                <a:cs typeface="+mn-cs"/>
              </a:endParaRPr>
            </a:p>
          </p:txBody>
        </p:sp>
        <p:sp>
          <p:nvSpPr>
            <p:cNvPr id="7304" name="Freeform 122"/>
            <p:cNvSpPr>
              <a:spLocks/>
            </p:cNvSpPr>
            <p:nvPr/>
          </p:nvSpPr>
          <p:spPr bwMode="ltGray">
            <a:xfrm>
              <a:off x="7400925" y="4866879"/>
              <a:ext cx="49213" cy="36341"/>
            </a:xfrm>
            <a:custGeom>
              <a:avLst/>
              <a:gdLst>
                <a:gd name="T0" fmla="*/ 7 w 31"/>
                <a:gd name="T1" fmla="*/ 0 h 24"/>
                <a:gd name="T2" fmla="*/ 8 w 31"/>
                <a:gd name="T3" fmla="*/ 3 h 24"/>
                <a:gd name="T4" fmla="*/ 20 w 31"/>
                <a:gd name="T5" fmla="*/ 6 h 24"/>
                <a:gd name="T6" fmla="*/ 30 w 31"/>
                <a:gd name="T7" fmla="*/ 18 h 24"/>
                <a:gd name="T8" fmla="*/ 26 w 31"/>
                <a:gd name="T9" fmla="*/ 23 h 24"/>
                <a:gd name="T10" fmla="*/ 15 w 31"/>
                <a:gd name="T11" fmla="*/ 23 h 24"/>
                <a:gd name="T12" fmla="*/ 0 w 31"/>
                <a:gd name="T13" fmla="*/ 15 h 24"/>
                <a:gd name="T14" fmla="*/ 0 w 31"/>
                <a:gd name="T15" fmla="*/ 6 h 24"/>
                <a:gd name="T16" fmla="*/ 3 w 31"/>
                <a:gd name="T17" fmla="*/ 6 h 24"/>
                <a:gd name="T18" fmla="*/ 7 w 31"/>
                <a:gd name="T19" fmla="*/ 0 h 2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1" h="24">
                  <a:moveTo>
                    <a:pt x="7" y="0"/>
                  </a:moveTo>
                  <a:lnTo>
                    <a:pt x="8" y="3"/>
                  </a:lnTo>
                  <a:lnTo>
                    <a:pt x="20" y="6"/>
                  </a:lnTo>
                  <a:lnTo>
                    <a:pt x="30" y="18"/>
                  </a:lnTo>
                  <a:lnTo>
                    <a:pt x="26" y="23"/>
                  </a:lnTo>
                  <a:lnTo>
                    <a:pt x="15" y="23"/>
                  </a:lnTo>
                  <a:lnTo>
                    <a:pt x="0" y="15"/>
                  </a:lnTo>
                  <a:lnTo>
                    <a:pt x="0" y="6"/>
                  </a:lnTo>
                  <a:lnTo>
                    <a:pt x="3" y="6"/>
                  </a:lnTo>
                  <a:lnTo>
                    <a:pt x="7" y="0"/>
                  </a:lnTo>
                </a:path>
              </a:pathLst>
            </a:custGeom>
            <a:solidFill>
              <a:srgbClr val="FF6600"/>
            </a:solidFill>
            <a:ln>
              <a:noFill/>
            </a:ln>
            <a:effectLst>
              <a:outerShdw dist="35921" dir="2700000" algn="ctr" rotWithShape="0">
                <a:schemeClr val="bg2"/>
              </a:outerShdw>
            </a:effectLst>
            <a:extLst>
              <a:ext uri="{91240B29-F687-4F45-9708-019B960494DF}">
                <a14:hiddenLine xmlns:a14="http://schemas.microsoft.com/office/drawing/2010/main" w="12700" cap="rnd">
                  <a:solidFill>
                    <a:schemeClr val="tx1"/>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FFCC66"/>
                </a:solidFill>
                <a:effectLst/>
                <a:uLnTx/>
                <a:uFillTx/>
                <a:latin typeface="Times New Roman" panose="02020603050405020304" pitchFamily="18" charset="0"/>
                <a:ea typeface="+mn-ea"/>
                <a:cs typeface="+mn-cs"/>
              </a:endParaRPr>
            </a:p>
          </p:txBody>
        </p:sp>
        <p:sp>
          <p:nvSpPr>
            <p:cNvPr id="7305" name="Freeform 123"/>
            <p:cNvSpPr>
              <a:spLocks/>
            </p:cNvSpPr>
            <p:nvPr/>
          </p:nvSpPr>
          <p:spPr bwMode="ltGray">
            <a:xfrm>
              <a:off x="7077075" y="4618553"/>
              <a:ext cx="19050" cy="37855"/>
            </a:xfrm>
            <a:custGeom>
              <a:avLst/>
              <a:gdLst>
                <a:gd name="T0" fmla="*/ 0 w 12"/>
                <a:gd name="T1" fmla="*/ 10 h 25"/>
                <a:gd name="T2" fmla="*/ 0 w 12"/>
                <a:gd name="T3" fmla="*/ 0 h 25"/>
                <a:gd name="T4" fmla="*/ 11 w 12"/>
                <a:gd name="T5" fmla="*/ 10 h 25"/>
                <a:gd name="T6" fmla="*/ 11 w 12"/>
                <a:gd name="T7" fmla="*/ 24 h 25"/>
                <a:gd name="T8" fmla="*/ 0 w 12"/>
                <a:gd name="T9" fmla="*/ 10 h 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25">
                  <a:moveTo>
                    <a:pt x="0" y="10"/>
                  </a:moveTo>
                  <a:lnTo>
                    <a:pt x="0" y="0"/>
                  </a:lnTo>
                  <a:lnTo>
                    <a:pt x="11" y="10"/>
                  </a:lnTo>
                  <a:lnTo>
                    <a:pt x="11" y="24"/>
                  </a:lnTo>
                  <a:lnTo>
                    <a:pt x="0" y="10"/>
                  </a:lnTo>
                </a:path>
              </a:pathLst>
            </a:custGeom>
            <a:solidFill>
              <a:srgbClr val="FF6600"/>
            </a:solidFill>
            <a:ln>
              <a:noFill/>
            </a:ln>
            <a:effectLst>
              <a:outerShdw dist="35921" dir="2700000" algn="ctr" rotWithShape="0">
                <a:schemeClr val="bg2"/>
              </a:outerShdw>
            </a:effectLst>
            <a:extLst>
              <a:ext uri="{91240B29-F687-4F45-9708-019B960494DF}">
                <a14:hiddenLine xmlns:a14="http://schemas.microsoft.com/office/drawing/2010/main" w="12700" cap="rnd">
                  <a:solidFill>
                    <a:schemeClr val="tx1"/>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FFCC66"/>
                </a:solidFill>
                <a:effectLst/>
                <a:uLnTx/>
                <a:uFillTx/>
                <a:latin typeface="Times New Roman" panose="02020603050405020304" pitchFamily="18" charset="0"/>
                <a:ea typeface="+mn-ea"/>
                <a:cs typeface="+mn-cs"/>
              </a:endParaRPr>
            </a:p>
          </p:txBody>
        </p:sp>
        <p:sp>
          <p:nvSpPr>
            <p:cNvPr id="7306" name="Freeform 124"/>
            <p:cNvSpPr>
              <a:spLocks/>
            </p:cNvSpPr>
            <p:nvPr/>
          </p:nvSpPr>
          <p:spPr bwMode="ltGray">
            <a:xfrm>
              <a:off x="7131050" y="4648836"/>
              <a:ext cx="17463" cy="24227"/>
            </a:xfrm>
            <a:custGeom>
              <a:avLst/>
              <a:gdLst>
                <a:gd name="T0" fmla="*/ 0 w 11"/>
                <a:gd name="T1" fmla="*/ 15 h 16"/>
                <a:gd name="T2" fmla="*/ 6 w 11"/>
                <a:gd name="T3" fmla="*/ 0 h 16"/>
                <a:gd name="T4" fmla="*/ 10 w 11"/>
                <a:gd name="T5" fmla="*/ 0 h 16"/>
                <a:gd name="T6" fmla="*/ 10 w 11"/>
                <a:gd name="T7" fmla="*/ 8 h 16"/>
                <a:gd name="T8" fmla="*/ 4 w 11"/>
                <a:gd name="T9" fmla="*/ 15 h 16"/>
                <a:gd name="T10" fmla="*/ 0 w 11"/>
                <a:gd name="T11" fmla="*/ 15 h 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 h="16">
                  <a:moveTo>
                    <a:pt x="0" y="15"/>
                  </a:moveTo>
                  <a:lnTo>
                    <a:pt x="6" y="0"/>
                  </a:lnTo>
                  <a:lnTo>
                    <a:pt x="10" y="0"/>
                  </a:lnTo>
                  <a:lnTo>
                    <a:pt x="10" y="8"/>
                  </a:lnTo>
                  <a:lnTo>
                    <a:pt x="4" y="15"/>
                  </a:lnTo>
                  <a:lnTo>
                    <a:pt x="0" y="15"/>
                  </a:lnTo>
                </a:path>
              </a:pathLst>
            </a:custGeom>
            <a:solidFill>
              <a:srgbClr val="FF6600"/>
            </a:solidFill>
            <a:ln>
              <a:noFill/>
            </a:ln>
            <a:effectLst>
              <a:outerShdw dist="35921" dir="2700000" algn="ctr" rotWithShape="0">
                <a:schemeClr val="bg2"/>
              </a:outerShdw>
            </a:effectLst>
            <a:extLst>
              <a:ext uri="{91240B29-F687-4F45-9708-019B960494DF}">
                <a14:hiddenLine xmlns:a14="http://schemas.microsoft.com/office/drawing/2010/main" w="12700" cap="rnd">
                  <a:solidFill>
                    <a:schemeClr val="tx1"/>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FFCC66"/>
                </a:solidFill>
                <a:effectLst/>
                <a:uLnTx/>
                <a:uFillTx/>
                <a:latin typeface="Times New Roman" panose="02020603050405020304" pitchFamily="18" charset="0"/>
                <a:ea typeface="+mn-ea"/>
                <a:cs typeface="+mn-cs"/>
              </a:endParaRPr>
            </a:p>
          </p:txBody>
        </p:sp>
        <p:sp>
          <p:nvSpPr>
            <p:cNvPr id="7307" name="Freeform 125"/>
            <p:cNvSpPr>
              <a:spLocks/>
            </p:cNvSpPr>
            <p:nvPr/>
          </p:nvSpPr>
          <p:spPr bwMode="ltGray">
            <a:xfrm>
              <a:off x="7153275" y="4397481"/>
              <a:ext cx="422275" cy="369462"/>
            </a:xfrm>
            <a:custGeom>
              <a:avLst/>
              <a:gdLst>
                <a:gd name="T0" fmla="*/ 0 w 266"/>
                <a:gd name="T1" fmla="*/ 121 h 244"/>
                <a:gd name="T2" fmla="*/ 5 w 266"/>
                <a:gd name="T3" fmla="*/ 99 h 244"/>
                <a:gd name="T4" fmla="*/ 23 w 266"/>
                <a:gd name="T5" fmla="*/ 91 h 244"/>
                <a:gd name="T6" fmla="*/ 54 w 266"/>
                <a:gd name="T7" fmla="*/ 75 h 244"/>
                <a:gd name="T8" fmla="*/ 98 w 266"/>
                <a:gd name="T9" fmla="*/ 32 h 244"/>
                <a:gd name="T10" fmla="*/ 103 w 266"/>
                <a:gd name="T11" fmla="*/ 7 h 244"/>
                <a:gd name="T12" fmla="*/ 113 w 266"/>
                <a:gd name="T13" fmla="*/ 2 h 244"/>
                <a:gd name="T14" fmla="*/ 133 w 266"/>
                <a:gd name="T15" fmla="*/ 0 h 244"/>
                <a:gd name="T16" fmla="*/ 142 w 266"/>
                <a:gd name="T17" fmla="*/ 16 h 244"/>
                <a:gd name="T18" fmla="*/ 152 w 266"/>
                <a:gd name="T19" fmla="*/ 13 h 244"/>
                <a:gd name="T20" fmla="*/ 167 w 266"/>
                <a:gd name="T21" fmla="*/ 28 h 244"/>
                <a:gd name="T22" fmla="*/ 164 w 266"/>
                <a:gd name="T23" fmla="*/ 40 h 244"/>
                <a:gd name="T24" fmla="*/ 153 w 266"/>
                <a:gd name="T25" fmla="*/ 44 h 244"/>
                <a:gd name="T26" fmla="*/ 150 w 266"/>
                <a:gd name="T27" fmla="*/ 55 h 244"/>
                <a:gd name="T28" fmla="*/ 159 w 266"/>
                <a:gd name="T29" fmla="*/ 106 h 244"/>
                <a:gd name="T30" fmla="*/ 164 w 266"/>
                <a:gd name="T31" fmla="*/ 106 h 244"/>
                <a:gd name="T32" fmla="*/ 182 w 266"/>
                <a:gd name="T33" fmla="*/ 88 h 244"/>
                <a:gd name="T34" fmla="*/ 189 w 266"/>
                <a:gd name="T35" fmla="*/ 88 h 244"/>
                <a:gd name="T36" fmla="*/ 207 w 266"/>
                <a:gd name="T37" fmla="*/ 105 h 244"/>
                <a:gd name="T38" fmla="*/ 235 w 266"/>
                <a:gd name="T39" fmla="*/ 114 h 244"/>
                <a:gd name="T40" fmla="*/ 253 w 266"/>
                <a:gd name="T41" fmla="*/ 105 h 244"/>
                <a:gd name="T42" fmla="*/ 265 w 266"/>
                <a:gd name="T43" fmla="*/ 102 h 244"/>
                <a:gd name="T44" fmla="*/ 265 w 266"/>
                <a:gd name="T45" fmla="*/ 120 h 244"/>
                <a:gd name="T46" fmla="*/ 251 w 266"/>
                <a:gd name="T47" fmla="*/ 132 h 244"/>
                <a:gd name="T48" fmla="*/ 231 w 266"/>
                <a:gd name="T49" fmla="*/ 132 h 244"/>
                <a:gd name="T50" fmla="*/ 205 w 266"/>
                <a:gd name="T51" fmla="*/ 125 h 244"/>
                <a:gd name="T52" fmla="*/ 203 w 266"/>
                <a:gd name="T53" fmla="*/ 132 h 244"/>
                <a:gd name="T54" fmla="*/ 220 w 266"/>
                <a:gd name="T55" fmla="*/ 138 h 244"/>
                <a:gd name="T56" fmla="*/ 224 w 266"/>
                <a:gd name="T57" fmla="*/ 148 h 244"/>
                <a:gd name="T58" fmla="*/ 208 w 266"/>
                <a:gd name="T59" fmla="*/ 161 h 244"/>
                <a:gd name="T60" fmla="*/ 224 w 266"/>
                <a:gd name="T61" fmla="*/ 188 h 244"/>
                <a:gd name="T62" fmla="*/ 224 w 266"/>
                <a:gd name="T63" fmla="*/ 208 h 244"/>
                <a:gd name="T64" fmla="*/ 238 w 266"/>
                <a:gd name="T65" fmla="*/ 214 h 244"/>
                <a:gd name="T66" fmla="*/ 236 w 266"/>
                <a:gd name="T67" fmla="*/ 220 h 244"/>
                <a:gd name="T68" fmla="*/ 226 w 266"/>
                <a:gd name="T69" fmla="*/ 227 h 244"/>
                <a:gd name="T70" fmla="*/ 215 w 266"/>
                <a:gd name="T71" fmla="*/ 227 h 244"/>
                <a:gd name="T72" fmla="*/ 197 w 266"/>
                <a:gd name="T73" fmla="*/ 214 h 244"/>
                <a:gd name="T74" fmla="*/ 186 w 266"/>
                <a:gd name="T75" fmla="*/ 218 h 244"/>
                <a:gd name="T76" fmla="*/ 180 w 266"/>
                <a:gd name="T77" fmla="*/ 243 h 244"/>
                <a:gd name="T78" fmla="*/ 164 w 266"/>
                <a:gd name="T79" fmla="*/ 238 h 244"/>
                <a:gd name="T80" fmla="*/ 155 w 266"/>
                <a:gd name="T81" fmla="*/ 203 h 244"/>
                <a:gd name="T82" fmla="*/ 159 w 266"/>
                <a:gd name="T83" fmla="*/ 193 h 244"/>
                <a:gd name="T84" fmla="*/ 148 w 266"/>
                <a:gd name="T85" fmla="*/ 183 h 244"/>
                <a:gd name="T86" fmla="*/ 145 w 266"/>
                <a:gd name="T87" fmla="*/ 187 h 244"/>
                <a:gd name="T88" fmla="*/ 131 w 266"/>
                <a:gd name="T89" fmla="*/ 181 h 244"/>
                <a:gd name="T90" fmla="*/ 116 w 266"/>
                <a:gd name="T91" fmla="*/ 192 h 244"/>
                <a:gd name="T92" fmla="*/ 114 w 266"/>
                <a:gd name="T93" fmla="*/ 203 h 244"/>
                <a:gd name="T94" fmla="*/ 124 w 266"/>
                <a:gd name="T95" fmla="*/ 212 h 244"/>
                <a:gd name="T96" fmla="*/ 108 w 266"/>
                <a:gd name="T97" fmla="*/ 219 h 244"/>
                <a:gd name="T98" fmla="*/ 93 w 266"/>
                <a:gd name="T99" fmla="*/ 223 h 244"/>
                <a:gd name="T100" fmla="*/ 78 w 266"/>
                <a:gd name="T101" fmla="*/ 223 h 244"/>
                <a:gd name="T102" fmla="*/ 66 w 266"/>
                <a:gd name="T103" fmla="*/ 208 h 244"/>
                <a:gd name="T104" fmla="*/ 38 w 266"/>
                <a:gd name="T105" fmla="*/ 203 h 244"/>
                <a:gd name="T106" fmla="*/ 34 w 266"/>
                <a:gd name="T107" fmla="*/ 198 h 244"/>
                <a:gd name="T108" fmla="*/ 16 w 266"/>
                <a:gd name="T109" fmla="*/ 170 h 244"/>
                <a:gd name="T110" fmla="*/ 12 w 266"/>
                <a:gd name="T111" fmla="*/ 141 h 244"/>
                <a:gd name="T112" fmla="*/ 1 w 266"/>
                <a:gd name="T113" fmla="*/ 129 h 244"/>
                <a:gd name="T114" fmla="*/ 0 w 266"/>
                <a:gd name="T115" fmla="*/ 121 h 24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266" h="244">
                  <a:moveTo>
                    <a:pt x="0" y="121"/>
                  </a:moveTo>
                  <a:lnTo>
                    <a:pt x="5" y="99"/>
                  </a:lnTo>
                  <a:lnTo>
                    <a:pt x="23" y="91"/>
                  </a:lnTo>
                  <a:lnTo>
                    <a:pt x="54" y="75"/>
                  </a:lnTo>
                  <a:lnTo>
                    <a:pt x="98" y="32"/>
                  </a:lnTo>
                  <a:lnTo>
                    <a:pt x="103" y="7"/>
                  </a:lnTo>
                  <a:lnTo>
                    <a:pt x="113" y="2"/>
                  </a:lnTo>
                  <a:lnTo>
                    <a:pt x="133" y="0"/>
                  </a:lnTo>
                  <a:lnTo>
                    <a:pt x="142" y="16"/>
                  </a:lnTo>
                  <a:lnTo>
                    <a:pt x="152" y="13"/>
                  </a:lnTo>
                  <a:lnTo>
                    <a:pt x="167" y="28"/>
                  </a:lnTo>
                  <a:lnTo>
                    <a:pt x="164" y="40"/>
                  </a:lnTo>
                  <a:lnTo>
                    <a:pt x="153" y="44"/>
                  </a:lnTo>
                  <a:lnTo>
                    <a:pt x="150" y="55"/>
                  </a:lnTo>
                  <a:lnTo>
                    <a:pt x="159" y="106"/>
                  </a:lnTo>
                  <a:lnTo>
                    <a:pt x="164" y="106"/>
                  </a:lnTo>
                  <a:lnTo>
                    <a:pt x="182" y="88"/>
                  </a:lnTo>
                  <a:lnTo>
                    <a:pt x="189" y="88"/>
                  </a:lnTo>
                  <a:lnTo>
                    <a:pt x="207" y="105"/>
                  </a:lnTo>
                  <a:lnTo>
                    <a:pt x="235" y="114"/>
                  </a:lnTo>
                  <a:lnTo>
                    <a:pt x="253" y="105"/>
                  </a:lnTo>
                  <a:lnTo>
                    <a:pt x="265" y="102"/>
                  </a:lnTo>
                  <a:lnTo>
                    <a:pt x="265" y="120"/>
                  </a:lnTo>
                  <a:lnTo>
                    <a:pt x="251" y="132"/>
                  </a:lnTo>
                  <a:lnTo>
                    <a:pt x="231" y="132"/>
                  </a:lnTo>
                  <a:lnTo>
                    <a:pt x="205" y="125"/>
                  </a:lnTo>
                  <a:lnTo>
                    <a:pt x="203" y="132"/>
                  </a:lnTo>
                  <a:lnTo>
                    <a:pt x="220" y="138"/>
                  </a:lnTo>
                  <a:lnTo>
                    <a:pt x="224" y="148"/>
                  </a:lnTo>
                  <a:lnTo>
                    <a:pt x="208" y="161"/>
                  </a:lnTo>
                  <a:lnTo>
                    <a:pt x="224" y="188"/>
                  </a:lnTo>
                  <a:lnTo>
                    <a:pt x="224" y="208"/>
                  </a:lnTo>
                  <a:lnTo>
                    <a:pt x="238" y="214"/>
                  </a:lnTo>
                  <a:lnTo>
                    <a:pt x="236" y="220"/>
                  </a:lnTo>
                  <a:lnTo>
                    <a:pt x="226" y="227"/>
                  </a:lnTo>
                  <a:lnTo>
                    <a:pt x="215" y="227"/>
                  </a:lnTo>
                  <a:lnTo>
                    <a:pt x="197" y="214"/>
                  </a:lnTo>
                  <a:lnTo>
                    <a:pt x="186" y="218"/>
                  </a:lnTo>
                  <a:lnTo>
                    <a:pt x="180" y="243"/>
                  </a:lnTo>
                  <a:lnTo>
                    <a:pt x="164" y="238"/>
                  </a:lnTo>
                  <a:lnTo>
                    <a:pt x="155" y="203"/>
                  </a:lnTo>
                  <a:lnTo>
                    <a:pt x="159" y="193"/>
                  </a:lnTo>
                  <a:lnTo>
                    <a:pt x="148" y="183"/>
                  </a:lnTo>
                  <a:lnTo>
                    <a:pt x="145" y="187"/>
                  </a:lnTo>
                  <a:lnTo>
                    <a:pt x="131" y="181"/>
                  </a:lnTo>
                  <a:lnTo>
                    <a:pt x="116" y="192"/>
                  </a:lnTo>
                  <a:lnTo>
                    <a:pt x="114" y="203"/>
                  </a:lnTo>
                  <a:lnTo>
                    <a:pt x="124" y="212"/>
                  </a:lnTo>
                  <a:lnTo>
                    <a:pt x="108" y="219"/>
                  </a:lnTo>
                  <a:lnTo>
                    <a:pt x="93" y="223"/>
                  </a:lnTo>
                  <a:lnTo>
                    <a:pt x="78" y="223"/>
                  </a:lnTo>
                  <a:lnTo>
                    <a:pt x="66" y="208"/>
                  </a:lnTo>
                  <a:lnTo>
                    <a:pt x="38" y="203"/>
                  </a:lnTo>
                  <a:lnTo>
                    <a:pt x="34" y="198"/>
                  </a:lnTo>
                  <a:lnTo>
                    <a:pt x="16" y="170"/>
                  </a:lnTo>
                  <a:lnTo>
                    <a:pt x="12" y="141"/>
                  </a:lnTo>
                  <a:lnTo>
                    <a:pt x="1" y="129"/>
                  </a:lnTo>
                  <a:lnTo>
                    <a:pt x="0" y="121"/>
                  </a:lnTo>
                </a:path>
              </a:pathLst>
            </a:custGeom>
            <a:solidFill>
              <a:srgbClr val="FF6600"/>
            </a:solidFill>
            <a:ln>
              <a:noFill/>
            </a:ln>
            <a:effectLst>
              <a:outerShdw dist="35921" dir="2700000" algn="ctr" rotWithShape="0">
                <a:schemeClr val="bg2"/>
              </a:outerShdw>
            </a:effectLst>
            <a:extLst>
              <a:ext uri="{91240B29-F687-4F45-9708-019B960494DF}">
                <a14:hiddenLine xmlns:a14="http://schemas.microsoft.com/office/drawing/2010/main" w="12700" cap="rnd">
                  <a:solidFill>
                    <a:schemeClr val="tx1"/>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FFCC66"/>
                </a:solidFill>
                <a:effectLst/>
                <a:uLnTx/>
                <a:uFillTx/>
                <a:latin typeface="Times New Roman" panose="02020603050405020304" pitchFamily="18" charset="0"/>
                <a:ea typeface="+mn-ea"/>
                <a:cs typeface="+mn-cs"/>
              </a:endParaRPr>
            </a:p>
          </p:txBody>
        </p:sp>
        <p:sp>
          <p:nvSpPr>
            <p:cNvPr id="7308" name="Freeform 126"/>
            <p:cNvSpPr>
              <a:spLocks/>
            </p:cNvSpPr>
            <p:nvPr/>
          </p:nvSpPr>
          <p:spPr bwMode="ltGray">
            <a:xfrm>
              <a:off x="7207250" y="4921390"/>
              <a:ext cx="998538" cy="917598"/>
            </a:xfrm>
            <a:custGeom>
              <a:avLst/>
              <a:gdLst>
                <a:gd name="T0" fmla="*/ 7 w 629"/>
                <a:gd name="T1" fmla="*/ 286 h 606"/>
                <a:gd name="T2" fmla="*/ 22 w 629"/>
                <a:gd name="T3" fmla="*/ 240 h 606"/>
                <a:gd name="T4" fmla="*/ 85 w 629"/>
                <a:gd name="T5" fmla="*/ 204 h 606"/>
                <a:gd name="T6" fmla="*/ 141 w 629"/>
                <a:gd name="T7" fmla="*/ 183 h 606"/>
                <a:gd name="T8" fmla="*/ 165 w 629"/>
                <a:gd name="T9" fmla="*/ 134 h 606"/>
                <a:gd name="T10" fmla="*/ 214 w 629"/>
                <a:gd name="T11" fmla="*/ 85 h 606"/>
                <a:gd name="T12" fmla="*/ 243 w 629"/>
                <a:gd name="T13" fmla="*/ 72 h 606"/>
                <a:gd name="T14" fmla="*/ 276 w 629"/>
                <a:gd name="T15" fmla="*/ 85 h 606"/>
                <a:gd name="T16" fmla="*/ 284 w 629"/>
                <a:gd name="T17" fmla="*/ 57 h 606"/>
                <a:gd name="T18" fmla="*/ 289 w 629"/>
                <a:gd name="T19" fmla="*/ 20 h 606"/>
                <a:gd name="T20" fmla="*/ 333 w 629"/>
                <a:gd name="T21" fmla="*/ 16 h 606"/>
                <a:gd name="T22" fmla="*/ 403 w 629"/>
                <a:gd name="T23" fmla="*/ 30 h 606"/>
                <a:gd name="T24" fmla="*/ 394 w 629"/>
                <a:gd name="T25" fmla="*/ 52 h 606"/>
                <a:gd name="T26" fmla="*/ 389 w 629"/>
                <a:gd name="T27" fmla="*/ 101 h 606"/>
                <a:gd name="T28" fmla="*/ 419 w 629"/>
                <a:gd name="T29" fmla="*/ 108 h 606"/>
                <a:gd name="T30" fmla="*/ 465 w 629"/>
                <a:gd name="T31" fmla="*/ 129 h 606"/>
                <a:gd name="T32" fmla="*/ 470 w 629"/>
                <a:gd name="T33" fmla="*/ 30 h 606"/>
                <a:gd name="T34" fmla="*/ 492 w 629"/>
                <a:gd name="T35" fmla="*/ 0 h 606"/>
                <a:gd name="T36" fmla="*/ 502 w 629"/>
                <a:gd name="T37" fmla="*/ 12 h 606"/>
                <a:gd name="T38" fmla="*/ 513 w 629"/>
                <a:gd name="T39" fmla="*/ 65 h 606"/>
                <a:gd name="T40" fmla="*/ 536 w 629"/>
                <a:gd name="T41" fmla="*/ 98 h 606"/>
                <a:gd name="T42" fmla="*/ 583 w 629"/>
                <a:gd name="T43" fmla="*/ 208 h 606"/>
                <a:gd name="T44" fmla="*/ 617 w 629"/>
                <a:gd name="T45" fmla="*/ 272 h 606"/>
                <a:gd name="T46" fmla="*/ 628 w 629"/>
                <a:gd name="T47" fmla="*/ 396 h 606"/>
                <a:gd name="T48" fmla="*/ 613 w 629"/>
                <a:gd name="T49" fmla="*/ 461 h 606"/>
                <a:gd name="T50" fmla="*/ 591 w 629"/>
                <a:gd name="T51" fmla="*/ 493 h 606"/>
                <a:gd name="T52" fmla="*/ 562 w 629"/>
                <a:gd name="T53" fmla="*/ 542 h 606"/>
                <a:gd name="T54" fmla="*/ 528 w 629"/>
                <a:gd name="T55" fmla="*/ 584 h 606"/>
                <a:gd name="T56" fmla="*/ 492 w 629"/>
                <a:gd name="T57" fmla="*/ 604 h 606"/>
                <a:gd name="T58" fmla="*/ 443 w 629"/>
                <a:gd name="T59" fmla="*/ 591 h 606"/>
                <a:gd name="T60" fmla="*/ 390 w 629"/>
                <a:gd name="T61" fmla="*/ 604 h 606"/>
                <a:gd name="T62" fmla="*/ 396 w 629"/>
                <a:gd name="T63" fmla="*/ 581 h 606"/>
                <a:gd name="T64" fmla="*/ 373 w 629"/>
                <a:gd name="T65" fmla="*/ 539 h 606"/>
                <a:gd name="T66" fmla="*/ 355 w 629"/>
                <a:gd name="T67" fmla="*/ 526 h 606"/>
                <a:gd name="T68" fmla="*/ 345 w 629"/>
                <a:gd name="T69" fmla="*/ 521 h 606"/>
                <a:gd name="T70" fmla="*/ 340 w 629"/>
                <a:gd name="T71" fmla="*/ 506 h 606"/>
                <a:gd name="T72" fmla="*/ 328 w 629"/>
                <a:gd name="T73" fmla="*/ 521 h 606"/>
                <a:gd name="T74" fmla="*/ 294 w 629"/>
                <a:gd name="T75" fmla="*/ 465 h 606"/>
                <a:gd name="T76" fmla="*/ 269 w 629"/>
                <a:gd name="T77" fmla="*/ 452 h 606"/>
                <a:gd name="T78" fmla="*/ 236 w 629"/>
                <a:gd name="T79" fmla="*/ 449 h 606"/>
                <a:gd name="T80" fmla="*/ 203 w 629"/>
                <a:gd name="T81" fmla="*/ 461 h 606"/>
                <a:gd name="T82" fmla="*/ 165 w 629"/>
                <a:gd name="T83" fmla="*/ 481 h 606"/>
                <a:gd name="T84" fmla="*/ 123 w 629"/>
                <a:gd name="T85" fmla="*/ 493 h 606"/>
                <a:gd name="T86" fmla="*/ 77 w 629"/>
                <a:gd name="T87" fmla="*/ 518 h 606"/>
                <a:gd name="T88" fmla="*/ 18 w 629"/>
                <a:gd name="T89" fmla="*/ 506 h 606"/>
                <a:gd name="T90" fmla="*/ 22 w 629"/>
                <a:gd name="T91" fmla="*/ 478 h 606"/>
                <a:gd name="T92" fmla="*/ 18 w 629"/>
                <a:gd name="T93" fmla="*/ 424 h 606"/>
                <a:gd name="T94" fmla="*/ 22 w 629"/>
                <a:gd name="T95" fmla="*/ 391 h 606"/>
                <a:gd name="T96" fmla="*/ 11 w 629"/>
                <a:gd name="T97" fmla="*/ 321 h 606"/>
                <a:gd name="T98" fmla="*/ 0 w 629"/>
                <a:gd name="T99" fmla="*/ 306 h 60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629" h="606">
                  <a:moveTo>
                    <a:pt x="0" y="306"/>
                  </a:moveTo>
                  <a:lnTo>
                    <a:pt x="7" y="286"/>
                  </a:lnTo>
                  <a:lnTo>
                    <a:pt x="14" y="245"/>
                  </a:lnTo>
                  <a:lnTo>
                    <a:pt x="22" y="240"/>
                  </a:lnTo>
                  <a:lnTo>
                    <a:pt x="52" y="216"/>
                  </a:lnTo>
                  <a:lnTo>
                    <a:pt x="85" y="204"/>
                  </a:lnTo>
                  <a:lnTo>
                    <a:pt x="118" y="200"/>
                  </a:lnTo>
                  <a:lnTo>
                    <a:pt x="141" y="183"/>
                  </a:lnTo>
                  <a:lnTo>
                    <a:pt x="163" y="159"/>
                  </a:lnTo>
                  <a:lnTo>
                    <a:pt x="165" y="134"/>
                  </a:lnTo>
                  <a:lnTo>
                    <a:pt x="188" y="118"/>
                  </a:lnTo>
                  <a:lnTo>
                    <a:pt x="214" y="85"/>
                  </a:lnTo>
                  <a:lnTo>
                    <a:pt x="236" y="72"/>
                  </a:lnTo>
                  <a:lnTo>
                    <a:pt x="243" y="72"/>
                  </a:lnTo>
                  <a:lnTo>
                    <a:pt x="266" y="85"/>
                  </a:lnTo>
                  <a:lnTo>
                    <a:pt x="276" y="85"/>
                  </a:lnTo>
                  <a:lnTo>
                    <a:pt x="281" y="81"/>
                  </a:lnTo>
                  <a:lnTo>
                    <a:pt x="284" y="57"/>
                  </a:lnTo>
                  <a:lnTo>
                    <a:pt x="287" y="23"/>
                  </a:lnTo>
                  <a:lnTo>
                    <a:pt x="289" y="20"/>
                  </a:lnTo>
                  <a:lnTo>
                    <a:pt x="297" y="19"/>
                  </a:lnTo>
                  <a:lnTo>
                    <a:pt x="333" y="16"/>
                  </a:lnTo>
                  <a:lnTo>
                    <a:pt x="362" y="20"/>
                  </a:lnTo>
                  <a:lnTo>
                    <a:pt x="403" y="30"/>
                  </a:lnTo>
                  <a:lnTo>
                    <a:pt x="410" y="44"/>
                  </a:lnTo>
                  <a:lnTo>
                    <a:pt x="394" y="52"/>
                  </a:lnTo>
                  <a:lnTo>
                    <a:pt x="387" y="65"/>
                  </a:lnTo>
                  <a:lnTo>
                    <a:pt x="389" y="101"/>
                  </a:lnTo>
                  <a:lnTo>
                    <a:pt x="403" y="98"/>
                  </a:lnTo>
                  <a:lnTo>
                    <a:pt x="419" y="108"/>
                  </a:lnTo>
                  <a:lnTo>
                    <a:pt x="440" y="127"/>
                  </a:lnTo>
                  <a:lnTo>
                    <a:pt x="465" y="129"/>
                  </a:lnTo>
                  <a:lnTo>
                    <a:pt x="475" y="101"/>
                  </a:lnTo>
                  <a:lnTo>
                    <a:pt x="470" y="30"/>
                  </a:lnTo>
                  <a:lnTo>
                    <a:pt x="476" y="8"/>
                  </a:lnTo>
                  <a:lnTo>
                    <a:pt x="492" y="0"/>
                  </a:lnTo>
                  <a:lnTo>
                    <a:pt x="502" y="8"/>
                  </a:lnTo>
                  <a:lnTo>
                    <a:pt x="502" y="12"/>
                  </a:lnTo>
                  <a:lnTo>
                    <a:pt x="505" y="41"/>
                  </a:lnTo>
                  <a:lnTo>
                    <a:pt x="513" y="65"/>
                  </a:lnTo>
                  <a:lnTo>
                    <a:pt x="520" y="72"/>
                  </a:lnTo>
                  <a:lnTo>
                    <a:pt x="536" y="98"/>
                  </a:lnTo>
                  <a:lnTo>
                    <a:pt x="553" y="159"/>
                  </a:lnTo>
                  <a:lnTo>
                    <a:pt x="583" y="208"/>
                  </a:lnTo>
                  <a:lnTo>
                    <a:pt x="606" y="256"/>
                  </a:lnTo>
                  <a:lnTo>
                    <a:pt x="617" y="272"/>
                  </a:lnTo>
                  <a:lnTo>
                    <a:pt x="624" y="298"/>
                  </a:lnTo>
                  <a:lnTo>
                    <a:pt x="628" y="396"/>
                  </a:lnTo>
                  <a:lnTo>
                    <a:pt x="621" y="431"/>
                  </a:lnTo>
                  <a:lnTo>
                    <a:pt x="613" y="461"/>
                  </a:lnTo>
                  <a:lnTo>
                    <a:pt x="606" y="465"/>
                  </a:lnTo>
                  <a:lnTo>
                    <a:pt x="591" y="493"/>
                  </a:lnTo>
                  <a:lnTo>
                    <a:pt x="573" y="519"/>
                  </a:lnTo>
                  <a:lnTo>
                    <a:pt x="562" y="542"/>
                  </a:lnTo>
                  <a:lnTo>
                    <a:pt x="550" y="563"/>
                  </a:lnTo>
                  <a:lnTo>
                    <a:pt x="528" y="584"/>
                  </a:lnTo>
                  <a:lnTo>
                    <a:pt x="509" y="603"/>
                  </a:lnTo>
                  <a:lnTo>
                    <a:pt x="492" y="604"/>
                  </a:lnTo>
                  <a:lnTo>
                    <a:pt x="465" y="595"/>
                  </a:lnTo>
                  <a:lnTo>
                    <a:pt x="443" y="591"/>
                  </a:lnTo>
                  <a:lnTo>
                    <a:pt x="409" y="605"/>
                  </a:lnTo>
                  <a:lnTo>
                    <a:pt x="390" y="604"/>
                  </a:lnTo>
                  <a:lnTo>
                    <a:pt x="383" y="591"/>
                  </a:lnTo>
                  <a:lnTo>
                    <a:pt x="396" y="581"/>
                  </a:lnTo>
                  <a:lnTo>
                    <a:pt x="383" y="558"/>
                  </a:lnTo>
                  <a:lnTo>
                    <a:pt x="373" y="539"/>
                  </a:lnTo>
                  <a:lnTo>
                    <a:pt x="362" y="522"/>
                  </a:lnTo>
                  <a:lnTo>
                    <a:pt x="355" y="526"/>
                  </a:lnTo>
                  <a:lnTo>
                    <a:pt x="351" y="534"/>
                  </a:lnTo>
                  <a:lnTo>
                    <a:pt x="345" y="521"/>
                  </a:lnTo>
                  <a:lnTo>
                    <a:pt x="350" y="501"/>
                  </a:lnTo>
                  <a:lnTo>
                    <a:pt x="340" y="506"/>
                  </a:lnTo>
                  <a:lnTo>
                    <a:pt x="336" y="510"/>
                  </a:lnTo>
                  <a:lnTo>
                    <a:pt x="328" y="521"/>
                  </a:lnTo>
                  <a:lnTo>
                    <a:pt x="319" y="512"/>
                  </a:lnTo>
                  <a:lnTo>
                    <a:pt x="294" y="465"/>
                  </a:lnTo>
                  <a:lnTo>
                    <a:pt x="292" y="461"/>
                  </a:lnTo>
                  <a:lnTo>
                    <a:pt x="269" y="452"/>
                  </a:lnTo>
                  <a:lnTo>
                    <a:pt x="247" y="449"/>
                  </a:lnTo>
                  <a:lnTo>
                    <a:pt x="236" y="449"/>
                  </a:lnTo>
                  <a:lnTo>
                    <a:pt x="228" y="457"/>
                  </a:lnTo>
                  <a:lnTo>
                    <a:pt x="203" y="461"/>
                  </a:lnTo>
                  <a:lnTo>
                    <a:pt x="181" y="470"/>
                  </a:lnTo>
                  <a:lnTo>
                    <a:pt x="165" y="481"/>
                  </a:lnTo>
                  <a:lnTo>
                    <a:pt x="144" y="494"/>
                  </a:lnTo>
                  <a:lnTo>
                    <a:pt x="123" y="493"/>
                  </a:lnTo>
                  <a:lnTo>
                    <a:pt x="101" y="496"/>
                  </a:lnTo>
                  <a:lnTo>
                    <a:pt x="77" y="518"/>
                  </a:lnTo>
                  <a:lnTo>
                    <a:pt x="44" y="522"/>
                  </a:lnTo>
                  <a:lnTo>
                    <a:pt x="18" y="506"/>
                  </a:lnTo>
                  <a:lnTo>
                    <a:pt x="14" y="489"/>
                  </a:lnTo>
                  <a:lnTo>
                    <a:pt x="22" y="478"/>
                  </a:lnTo>
                  <a:lnTo>
                    <a:pt x="25" y="449"/>
                  </a:lnTo>
                  <a:lnTo>
                    <a:pt x="18" y="424"/>
                  </a:lnTo>
                  <a:lnTo>
                    <a:pt x="18" y="420"/>
                  </a:lnTo>
                  <a:lnTo>
                    <a:pt x="22" y="391"/>
                  </a:lnTo>
                  <a:lnTo>
                    <a:pt x="14" y="329"/>
                  </a:lnTo>
                  <a:lnTo>
                    <a:pt x="11" y="321"/>
                  </a:lnTo>
                  <a:lnTo>
                    <a:pt x="0" y="310"/>
                  </a:lnTo>
                  <a:lnTo>
                    <a:pt x="0" y="306"/>
                  </a:lnTo>
                </a:path>
              </a:pathLst>
            </a:custGeom>
            <a:solidFill>
              <a:srgbClr val="FF6600"/>
            </a:solidFill>
            <a:ln>
              <a:noFill/>
            </a:ln>
            <a:effectLst>
              <a:outerShdw dist="35921" dir="2700000" algn="ctr" rotWithShape="0">
                <a:schemeClr val="bg2"/>
              </a:outerShdw>
            </a:effectLst>
            <a:extLst>
              <a:ext uri="{91240B29-F687-4F45-9708-019B960494DF}">
                <a14:hiddenLine xmlns:a14="http://schemas.microsoft.com/office/drawing/2010/main" w="12700" cap="rnd">
                  <a:solidFill>
                    <a:schemeClr val="tx1"/>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FFCC66"/>
                </a:solidFill>
                <a:effectLst/>
                <a:uLnTx/>
                <a:uFillTx/>
                <a:latin typeface="Times New Roman" panose="02020603050405020304" pitchFamily="18" charset="0"/>
                <a:ea typeface="+mn-ea"/>
                <a:cs typeface="+mn-cs"/>
              </a:endParaRPr>
            </a:p>
          </p:txBody>
        </p:sp>
        <p:sp>
          <p:nvSpPr>
            <p:cNvPr id="7309" name="Freeform 127"/>
            <p:cNvSpPr>
              <a:spLocks/>
            </p:cNvSpPr>
            <p:nvPr/>
          </p:nvSpPr>
          <p:spPr bwMode="ltGray">
            <a:xfrm>
              <a:off x="7451725" y="1923298"/>
              <a:ext cx="65088" cy="34826"/>
            </a:xfrm>
            <a:custGeom>
              <a:avLst/>
              <a:gdLst>
                <a:gd name="T0" fmla="*/ 1 w 41"/>
                <a:gd name="T1" fmla="*/ 0 h 23"/>
                <a:gd name="T2" fmla="*/ 8 w 41"/>
                <a:gd name="T3" fmla="*/ 0 h 23"/>
                <a:gd name="T4" fmla="*/ 14 w 41"/>
                <a:gd name="T5" fmla="*/ 13 h 23"/>
                <a:gd name="T6" fmla="*/ 40 w 41"/>
                <a:gd name="T7" fmla="*/ 10 h 23"/>
                <a:gd name="T8" fmla="*/ 38 w 41"/>
                <a:gd name="T9" fmla="*/ 20 h 23"/>
                <a:gd name="T10" fmla="*/ 23 w 41"/>
                <a:gd name="T11" fmla="*/ 22 h 23"/>
                <a:gd name="T12" fmla="*/ 8 w 41"/>
                <a:gd name="T13" fmla="*/ 22 h 23"/>
                <a:gd name="T14" fmla="*/ 0 w 41"/>
                <a:gd name="T15" fmla="*/ 0 h 23"/>
                <a:gd name="T16" fmla="*/ 1 w 41"/>
                <a:gd name="T17" fmla="*/ 0 h 2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1" h="23">
                  <a:moveTo>
                    <a:pt x="1" y="0"/>
                  </a:moveTo>
                  <a:lnTo>
                    <a:pt x="8" y="0"/>
                  </a:lnTo>
                  <a:lnTo>
                    <a:pt x="14" y="13"/>
                  </a:lnTo>
                  <a:lnTo>
                    <a:pt x="40" y="10"/>
                  </a:lnTo>
                  <a:lnTo>
                    <a:pt x="38" y="20"/>
                  </a:lnTo>
                  <a:lnTo>
                    <a:pt x="23" y="22"/>
                  </a:lnTo>
                  <a:lnTo>
                    <a:pt x="8" y="22"/>
                  </a:lnTo>
                  <a:lnTo>
                    <a:pt x="0" y="0"/>
                  </a:lnTo>
                  <a:lnTo>
                    <a:pt x="1" y="0"/>
                  </a:lnTo>
                </a:path>
              </a:pathLst>
            </a:custGeom>
            <a:solidFill>
              <a:srgbClr val="FF6600"/>
            </a:solidFill>
            <a:ln>
              <a:noFill/>
            </a:ln>
            <a:effectLst>
              <a:outerShdw dist="35921" dir="2700000" algn="ctr" rotWithShape="0">
                <a:schemeClr val="bg2"/>
              </a:outerShdw>
            </a:effectLst>
            <a:extLst>
              <a:ext uri="{91240B29-F687-4F45-9708-019B960494DF}">
                <a14:hiddenLine xmlns:a14="http://schemas.microsoft.com/office/drawing/2010/main" w="12700" cap="rnd">
                  <a:solidFill>
                    <a:schemeClr val="tx1"/>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FFCC66"/>
                </a:solidFill>
                <a:effectLst/>
                <a:uLnTx/>
                <a:uFillTx/>
                <a:latin typeface="Times New Roman" panose="02020603050405020304" pitchFamily="18" charset="0"/>
                <a:ea typeface="+mn-ea"/>
                <a:cs typeface="+mn-cs"/>
              </a:endParaRPr>
            </a:p>
          </p:txBody>
        </p:sp>
        <p:sp>
          <p:nvSpPr>
            <p:cNvPr id="7310" name="Freeform 128"/>
            <p:cNvSpPr>
              <a:spLocks/>
            </p:cNvSpPr>
            <p:nvPr/>
          </p:nvSpPr>
          <p:spPr bwMode="ltGray">
            <a:xfrm>
              <a:off x="7383463" y="3813004"/>
              <a:ext cx="66675" cy="112050"/>
            </a:xfrm>
            <a:custGeom>
              <a:avLst/>
              <a:gdLst>
                <a:gd name="T0" fmla="*/ 0 w 42"/>
                <a:gd name="T1" fmla="*/ 36 h 74"/>
                <a:gd name="T2" fmla="*/ 3 w 42"/>
                <a:gd name="T3" fmla="*/ 20 h 74"/>
                <a:gd name="T4" fmla="*/ 15 w 42"/>
                <a:gd name="T5" fmla="*/ 9 h 74"/>
                <a:gd name="T6" fmla="*/ 26 w 42"/>
                <a:gd name="T7" fmla="*/ 0 h 74"/>
                <a:gd name="T8" fmla="*/ 30 w 42"/>
                <a:gd name="T9" fmla="*/ 0 h 74"/>
                <a:gd name="T10" fmla="*/ 33 w 42"/>
                <a:gd name="T11" fmla="*/ 4 h 74"/>
                <a:gd name="T12" fmla="*/ 41 w 42"/>
                <a:gd name="T13" fmla="*/ 17 h 74"/>
                <a:gd name="T14" fmla="*/ 37 w 42"/>
                <a:gd name="T15" fmla="*/ 24 h 74"/>
                <a:gd name="T16" fmla="*/ 33 w 42"/>
                <a:gd name="T17" fmla="*/ 61 h 74"/>
                <a:gd name="T18" fmla="*/ 26 w 42"/>
                <a:gd name="T19" fmla="*/ 73 h 74"/>
                <a:gd name="T20" fmla="*/ 22 w 42"/>
                <a:gd name="T21" fmla="*/ 73 h 74"/>
                <a:gd name="T22" fmla="*/ 15 w 42"/>
                <a:gd name="T23" fmla="*/ 61 h 74"/>
                <a:gd name="T24" fmla="*/ 0 w 42"/>
                <a:gd name="T25" fmla="*/ 36 h 7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2" h="74">
                  <a:moveTo>
                    <a:pt x="0" y="36"/>
                  </a:moveTo>
                  <a:lnTo>
                    <a:pt x="3" y="20"/>
                  </a:lnTo>
                  <a:lnTo>
                    <a:pt x="15" y="9"/>
                  </a:lnTo>
                  <a:lnTo>
                    <a:pt x="26" y="0"/>
                  </a:lnTo>
                  <a:lnTo>
                    <a:pt x="30" y="0"/>
                  </a:lnTo>
                  <a:lnTo>
                    <a:pt x="33" y="4"/>
                  </a:lnTo>
                  <a:lnTo>
                    <a:pt x="41" y="17"/>
                  </a:lnTo>
                  <a:lnTo>
                    <a:pt x="37" y="24"/>
                  </a:lnTo>
                  <a:lnTo>
                    <a:pt x="33" y="61"/>
                  </a:lnTo>
                  <a:lnTo>
                    <a:pt x="26" y="73"/>
                  </a:lnTo>
                  <a:lnTo>
                    <a:pt x="22" y="73"/>
                  </a:lnTo>
                  <a:lnTo>
                    <a:pt x="15" y="61"/>
                  </a:lnTo>
                  <a:lnTo>
                    <a:pt x="0" y="36"/>
                  </a:lnTo>
                </a:path>
              </a:pathLst>
            </a:custGeom>
            <a:solidFill>
              <a:srgbClr val="FF6600"/>
            </a:solidFill>
            <a:ln>
              <a:noFill/>
            </a:ln>
            <a:effectLst>
              <a:outerShdw dist="35921" dir="2700000" algn="ctr" rotWithShape="0">
                <a:schemeClr val="bg2"/>
              </a:outerShdw>
            </a:effectLst>
            <a:extLst>
              <a:ext uri="{91240B29-F687-4F45-9708-019B960494DF}">
                <a14:hiddenLine xmlns:a14="http://schemas.microsoft.com/office/drawing/2010/main" w="12700" cap="rnd">
                  <a:solidFill>
                    <a:schemeClr val="tx1"/>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FFCC66"/>
                </a:solidFill>
                <a:effectLst/>
                <a:uLnTx/>
                <a:uFillTx/>
                <a:latin typeface="Times New Roman" panose="02020603050405020304" pitchFamily="18" charset="0"/>
                <a:ea typeface="+mn-ea"/>
                <a:cs typeface="+mn-cs"/>
              </a:endParaRPr>
            </a:p>
          </p:txBody>
        </p:sp>
        <p:sp>
          <p:nvSpPr>
            <p:cNvPr id="7311" name="Freeform 129"/>
            <p:cNvSpPr>
              <a:spLocks/>
            </p:cNvSpPr>
            <p:nvPr/>
          </p:nvSpPr>
          <p:spPr bwMode="ltGray">
            <a:xfrm>
              <a:off x="7466013" y="4221835"/>
              <a:ext cx="34925" cy="42397"/>
            </a:xfrm>
            <a:custGeom>
              <a:avLst/>
              <a:gdLst>
                <a:gd name="T0" fmla="*/ 19 w 22"/>
                <a:gd name="T1" fmla="*/ 3 h 28"/>
                <a:gd name="T2" fmla="*/ 21 w 22"/>
                <a:gd name="T3" fmla="*/ 20 h 28"/>
                <a:gd name="T4" fmla="*/ 18 w 22"/>
                <a:gd name="T5" fmla="*/ 27 h 28"/>
                <a:gd name="T6" fmla="*/ 7 w 22"/>
                <a:gd name="T7" fmla="*/ 27 h 28"/>
                <a:gd name="T8" fmla="*/ 3 w 22"/>
                <a:gd name="T9" fmla="*/ 23 h 28"/>
                <a:gd name="T10" fmla="*/ 0 w 22"/>
                <a:gd name="T11" fmla="*/ 9 h 28"/>
                <a:gd name="T12" fmla="*/ 7 w 22"/>
                <a:gd name="T13" fmla="*/ 0 h 28"/>
                <a:gd name="T14" fmla="*/ 15 w 22"/>
                <a:gd name="T15" fmla="*/ 0 h 28"/>
                <a:gd name="T16" fmla="*/ 19 w 22"/>
                <a:gd name="T17" fmla="*/ 3 h 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2" h="28">
                  <a:moveTo>
                    <a:pt x="19" y="3"/>
                  </a:moveTo>
                  <a:lnTo>
                    <a:pt x="21" y="20"/>
                  </a:lnTo>
                  <a:lnTo>
                    <a:pt x="18" y="27"/>
                  </a:lnTo>
                  <a:lnTo>
                    <a:pt x="7" y="27"/>
                  </a:lnTo>
                  <a:lnTo>
                    <a:pt x="3" y="23"/>
                  </a:lnTo>
                  <a:lnTo>
                    <a:pt x="0" y="9"/>
                  </a:lnTo>
                  <a:lnTo>
                    <a:pt x="7" y="0"/>
                  </a:lnTo>
                  <a:lnTo>
                    <a:pt x="15" y="0"/>
                  </a:lnTo>
                  <a:lnTo>
                    <a:pt x="19" y="3"/>
                  </a:lnTo>
                </a:path>
              </a:pathLst>
            </a:custGeom>
            <a:solidFill>
              <a:srgbClr val="FF6600"/>
            </a:solidFill>
            <a:ln>
              <a:noFill/>
            </a:ln>
            <a:effectLst>
              <a:outerShdw dist="35921" dir="2700000" algn="ctr" rotWithShape="0">
                <a:schemeClr val="bg2"/>
              </a:outerShdw>
            </a:effectLst>
            <a:extLst>
              <a:ext uri="{91240B29-F687-4F45-9708-019B960494DF}">
                <a14:hiddenLine xmlns:a14="http://schemas.microsoft.com/office/drawing/2010/main" w="12700" cap="rnd">
                  <a:solidFill>
                    <a:schemeClr val="tx1"/>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FFCC66"/>
                </a:solidFill>
                <a:effectLst/>
                <a:uLnTx/>
                <a:uFillTx/>
                <a:latin typeface="Times New Roman" panose="02020603050405020304" pitchFamily="18" charset="0"/>
                <a:ea typeface="+mn-ea"/>
                <a:cs typeface="+mn-cs"/>
              </a:endParaRPr>
            </a:p>
          </p:txBody>
        </p:sp>
        <p:sp>
          <p:nvSpPr>
            <p:cNvPr id="7312" name="Freeform 130"/>
            <p:cNvSpPr>
              <a:spLocks/>
            </p:cNvSpPr>
            <p:nvPr/>
          </p:nvSpPr>
          <p:spPr bwMode="ltGray">
            <a:xfrm>
              <a:off x="7518400" y="4813883"/>
              <a:ext cx="95250" cy="87823"/>
            </a:xfrm>
            <a:custGeom>
              <a:avLst/>
              <a:gdLst>
                <a:gd name="T0" fmla="*/ 0 w 60"/>
                <a:gd name="T1" fmla="*/ 50 h 58"/>
                <a:gd name="T2" fmla="*/ 15 w 60"/>
                <a:gd name="T3" fmla="*/ 30 h 58"/>
                <a:gd name="T4" fmla="*/ 7 w 60"/>
                <a:gd name="T5" fmla="*/ 24 h 58"/>
                <a:gd name="T6" fmla="*/ 5 w 60"/>
                <a:gd name="T7" fmla="*/ 16 h 58"/>
                <a:gd name="T8" fmla="*/ 12 w 60"/>
                <a:gd name="T9" fmla="*/ 10 h 58"/>
                <a:gd name="T10" fmla="*/ 32 w 60"/>
                <a:gd name="T11" fmla="*/ 13 h 58"/>
                <a:gd name="T12" fmla="*/ 36 w 60"/>
                <a:gd name="T13" fmla="*/ 10 h 58"/>
                <a:gd name="T14" fmla="*/ 59 w 60"/>
                <a:gd name="T15" fmla="*/ 0 h 58"/>
                <a:gd name="T16" fmla="*/ 59 w 60"/>
                <a:gd name="T17" fmla="*/ 17 h 58"/>
                <a:gd name="T18" fmla="*/ 51 w 60"/>
                <a:gd name="T19" fmla="*/ 38 h 58"/>
                <a:gd name="T20" fmla="*/ 30 w 60"/>
                <a:gd name="T21" fmla="*/ 50 h 58"/>
                <a:gd name="T22" fmla="*/ 8 w 60"/>
                <a:gd name="T23" fmla="*/ 57 h 58"/>
                <a:gd name="T24" fmla="*/ 0 w 60"/>
                <a:gd name="T25" fmla="*/ 50 h 5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0" h="58">
                  <a:moveTo>
                    <a:pt x="0" y="50"/>
                  </a:moveTo>
                  <a:lnTo>
                    <a:pt x="15" y="30"/>
                  </a:lnTo>
                  <a:lnTo>
                    <a:pt x="7" y="24"/>
                  </a:lnTo>
                  <a:lnTo>
                    <a:pt x="5" y="16"/>
                  </a:lnTo>
                  <a:lnTo>
                    <a:pt x="12" y="10"/>
                  </a:lnTo>
                  <a:lnTo>
                    <a:pt x="32" y="13"/>
                  </a:lnTo>
                  <a:lnTo>
                    <a:pt x="36" y="10"/>
                  </a:lnTo>
                  <a:lnTo>
                    <a:pt x="59" y="0"/>
                  </a:lnTo>
                  <a:lnTo>
                    <a:pt x="59" y="17"/>
                  </a:lnTo>
                  <a:lnTo>
                    <a:pt x="51" y="38"/>
                  </a:lnTo>
                  <a:lnTo>
                    <a:pt x="30" y="50"/>
                  </a:lnTo>
                  <a:lnTo>
                    <a:pt x="8" y="57"/>
                  </a:lnTo>
                  <a:lnTo>
                    <a:pt x="0" y="50"/>
                  </a:lnTo>
                </a:path>
              </a:pathLst>
            </a:custGeom>
            <a:solidFill>
              <a:srgbClr val="FF6600"/>
            </a:solidFill>
            <a:ln>
              <a:noFill/>
            </a:ln>
            <a:effectLst>
              <a:outerShdw dist="35921" dir="2700000" algn="ctr" rotWithShape="0">
                <a:schemeClr val="bg2"/>
              </a:outerShdw>
            </a:effectLst>
            <a:extLst>
              <a:ext uri="{91240B29-F687-4F45-9708-019B960494DF}">
                <a14:hiddenLine xmlns:a14="http://schemas.microsoft.com/office/drawing/2010/main" w="12700" cap="rnd">
                  <a:solidFill>
                    <a:schemeClr val="tx1"/>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FFCC66"/>
                </a:solidFill>
                <a:effectLst/>
                <a:uLnTx/>
                <a:uFillTx/>
                <a:latin typeface="Times New Roman" panose="02020603050405020304" pitchFamily="18" charset="0"/>
                <a:ea typeface="+mn-ea"/>
                <a:cs typeface="+mn-cs"/>
              </a:endParaRPr>
            </a:p>
          </p:txBody>
        </p:sp>
        <p:sp>
          <p:nvSpPr>
            <p:cNvPr id="7313" name="Freeform 131"/>
            <p:cNvSpPr>
              <a:spLocks/>
            </p:cNvSpPr>
            <p:nvPr/>
          </p:nvSpPr>
          <p:spPr bwMode="ltGray">
            <a:xfrm>
              <a:off x="7539038" y="1840017"/>
              <a:ext cx="106363" cy="63596"/>
            </a:xfrm>
            <a:custGeom>
              <a:avLst/>
              <a:gdLst>
                <a:gd name="T0" fmla="*/ 0 w 67"/>
                <a:gd name="T1" fmla="*/ 6 h 42"/>
                <a:gd name="T2" fmla="*/ 7 w 67"/>
                <a:gd name="T3" fmla="*/ 0 h 42"/>
                <a:gd name="T4" fmla="*/ 14 w 67"/>
                <a:gd name="T5" fmla="*/ 4 h 42"/>
                <a:gd name="T6" fmla="*/ 24 w 67"/>
                <a:gd name="T7" fmla="*/ 14 h 42"/>
                <a:gd name="T8" fmla="*/ 54 w 67"/>
                <a:gd name="T9" fmla="*/ 26 h 42"/>
                <a:gd name="T10" fmla="*/ 58 w 67"/>
                <a:gd name="T11" fmla="*/ 26 h 42"/>
                <a:gd name="T12" fmla="*/ 60 w 67"/>
                <a:gd name="T13" fmla="*/ 29 h 42"/>
                <a:gd name="T14" fmla="*/ 66 w 67"/>
                <a:gd name="T15" fmla="*/ 35 h 42"/>
                <a:gd name="T16" fmla="*/ 57 w 67"/>
                <a:gd name="T17" fmla="*/ 41 h 42"/>
                <a:gd name="T18" fmla="*/ 14 w 67"/>
                <a:gd name="T19" fmla="*/ 33 h 42"/>
                <a:gd name="T20" fmla="*/ 3 w 67"/>
                <a:gd name="T21" fmla="*/ 25 h 42"/>
                <a:gd name="T22" fmla="*/ 0 w 67"/>
                <a:gd name="T23" fmla="*/ 10 h 42"/>
                <a:gd name="T24" fmla="*/ 0 w 67"/>
                <a:gd name="T25" fmla="*/ 6 h 4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7" h="42">
                  <a:moveTo>
                    <a:pt x="0" y="6"/>
                  </a:moveTo>
                  <a:lnTo>
                    <a:pt x="7" y="0"/>
                  </a:lnTo>
                  <a:lnTo>
                    <a:pt x="14" y="4"/>
                  </a:lnTo>
                  <a:lnTo>
                    <a:pt x="24" y="14"/>
                  </a:lnTo>
                  <a:lnTo>
                    <a:pt x="54" y="26"/>
                  </a:lnTo>
                  <a:lnTo>
                    <a:pt x="58" y="26"/>
                  </a:lnTo>
                  <a:lnTo>
                    <a:pt x="60" y="29"/>
                  </a:lnTo>
                  <a:lnTo>
                    <a:pt x="66" y="35"/>
                  </a:lnTo>
                  <a:lnTo>
                    <a:pt x="57" y="41"/>
                  </a:lnTo>
                  <a:lnTo>
                    <a:pt x="14" y="33"/>
                  </a:lnTo>
                  <a:lnTo>
                    <a:pt x="3" y="25"/>
                  </a:lnTo>
                  <a:lnTo>
                    <a:pt x="0" y="10"/>
                  </a:lnTo>
                  <a:lnTo>
                    <a:pt x="0" y="6"/>
                  </a:lnTo>
                </a:path>
              </a:pathLst>
            </a:custGeom>
            <a:solidFill>
              <a:srgbClr val="FF6600"/>
            </a:solidFill>
            <a:ln>
              <a:noFill/>
            </a:ln>
            <a:effectLst>
              <a:outerShdw dist="35921" dir="2700000" algn="ctr" rotWithShape="0">
                <a:schemeClr val="bg2"/>
              </a:outerShdw>
            </a:effectLst>
            <a:extLst>
              <a:ext uri="{91240B29-F687-4F45-9708-019B960494DF}">
                <a14:hiddenLine xmlns:a14="http://schemas.microsoft.com/office/drawing/2010/main" w="12700" cap="rnd">
                  <a:solidFill>
                    <a:schemeClr val="tx1"/>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FFCC66"/>
                </a:solidFill>
                <a:effectLst/>
                <a:uLnTx/>
                <a:uFillTx/>
                <a:latin typeface="Times New Roman" panose="02020603050405020304" pitchFamily="18" charset="0"/>
                <a:ea typeface="+mn-ea"/>
                <a:cs typeface="+mn-cs"/>
              </a:endParaRPr>
            </a:p>
          </p:txBody>
        </p:sp>
        <p:sp>
          <p:nvSpPr>
            <p:cNvPr id="7314" name="Freeform 132"/>
            <p:cNvSpPr>
              <a:spLocks/>
            </p:cNvSpPr>
            <p:nvPr/>
          </p:nvSpPr>
          <p:spPr bwMode="ltGray">
            <a:xfrm>
              <a:off x="7553325" y="4185495"/>
              <a:ext cx="23813" cy="37855"/>
            </a:xfrm>
            <a:custGeom>
              <a:avLst/>
              <a:gdLst>
                <a:gd name="T0" fmla="*/ 0 w 15"/>
                <a:gd name="T1" fmla="*/ 12 h 25"/>
                <a:gd name="T2" fmla="*/ 5 w 15"/>
                <a:gd name="T3" fmla="*/ 0 h 25"/>
                <a:gd name="T4" fmla="*/ 8 w 15"/>
                <a:gd name="T5" fmla="*/ 3 h 25"/>
                <a:gd name="T6" fmla="*/ 14 w 15"/>
                <a:gd name="T7" fmla="*/ 19 h 25"/>
                <a:gd name="T8" fmla="*/ 10 w 15"/>
                <a:gd name="T9" fmla="*/ 24 h 25"/>
                <a:gd name="T10" fmla="*/ 5 w 15"/>
                <a:gd name="T11" fmla="*/ 24 h 25"/>
                <a:gd name="T12" fmla="*/ 0 w 15"/>
                <a:gd name="T13" fmla="*/ 12 h 2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 h="25">
                  <a:moveTo>
                    <a:pt x="0" y="12"/>
                  </a:moveTo>
                  <a:lnTo>
                    <a:pt x="5" y="0"/>
                  </a:lnTo>
                  <a:lnTo>
                    <a:pt x="8" y="3"/>
                  </a:lnTo>
                  <a:lnTo>
                    <a:pt x="14" y="19"/>
                  </a:lnTo>
                  <a:lnTo>
                    <a:pt x="10" y="24"/>
                  </a:lnTo>
                  <a:lnTo>
                    <a:pt x="5" y="24"/>
                  </a:lnTo>
                  <a:lnTo>
                    <a:pt x="0" y="12"/>
                  </a:lnTo>
                </a:path>
              </a:pathLst>
            </a:custGeom>
            <a:solidFill>
              <a:srgbClr val="FF6600"/>
            </a:solidFill>
            <a:ln>
              <a:noFill/>
            </a:ln>
            <a:effectLst>
              <a:outerShdw dist="35921" dir="2700000" algn="ctr" rotWithShape="0">
                <a:schemeClr val="bg2"/>
              </a:outerShdw>
            </a:effectLst>
            <a:extLst>
              <a:ext uri="{91240B29-F687-4F45-9708-019B960494DF}">
                <a14:hiddenLine xmlns:a14="http://schemas.microsoft.com/office/drawing/2010/main" w="12700" cap="rnd">
                  <a:solidFill>
                    <a:schemeClr val="tx1"/>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FFCC66"/>
                </a:solidFill>
                <a:effectLst/>
                <a:uLnTx/>
                <a:uFillTx/>
                <a:latin typeface="Times New Roman" panose="02020603050405020304" pitchFamily="18" charset="0"/>
                <a:ea typeface="+mn-ea"/>
                <a:cs typeface="+mn-cs"/>
              </a:endParaRPr>
            </a:p>
          </p:txBody>
        </p:sp>
        <p:sp>
          <p:nvSpPr>
            <p:cNvPr id="7315" name="Freeform 133"/>
            <p:cNvSpPr>
              <a:spLocks/>
            </p:cNvSpPr>
            <p:nvPr/>
          </p:nvSpPr>
          <p:spPr bwMode="ltGray">
            <a:xfrm>
              <a:off x="7575550" y="3744866"/>
              <a:ext cx="26988" cy="36341"/>
            </a:xfrm>
            <a:custGeom>
              <a:avLst/>
              <a:gdLst>
                <a:gd name="T0" fmla="*/ 0 w 17"/>
                <a:gd name="T1" fmla="*/ 17 h 24"/>
                <a:gd name="T2" fmla="*/ 0 w 17"/>
                <a:gd name="T3" fmla="*/ 0 h 24"/>
                <a:gd name="T4" fmla="*/ 5 w 17"/>
                <a:gd name="T5" fmla="*/ 0 h 24"/>
                <a:gd name="T6" fmla="*/ 13 w 17"/>
                <a:gd name="T7" fmla="*/ 3 h 24"/>
                <a:gd name="T8" fmla="*/ 16 w 17"/>
                <a:gd name="T9" fmla="*/ 12 h 24"/>
                <a:gd name="T10" fmla="*/ 16 w 17"/>
                <a:gd name="T11" fmla="*/ 17 h 24"/>
                <a:gd name="T12" fmla="*/ 13 w 17"/>
                <a:gd name="T13" fmla="*/ 23 h 24"/>
                <a:gd name="T14" fmla="*/ 5 w 17"/>
                <a:gd name="T15" fmla="*/ 23 h 24"/>
                <a:gd name="T16" fmla="*/ 0 w 17"/>
                <a:gd name="T17" fmla="*/ 17 h 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7" h="24">
                  <a:moveTo>
                    <a:pt x="0" y="17"/>
                  </a:moveTo>
                  <a:lnTo>
                    <a:pt x="0" y="0"/>
                  </a:lnTo>
                  <a:lnTo>
                    <a:pt x="5" y="0"/>
                  </a:lnTo>
                  <a:lnTo>
                    <a:pt x="13" y="3"/>
                  </a:lnTo>
                  <a:lnTo>
                    <a:pt x="16" y="12"/>
                  </a:lnTo>
                  <a:lnTo>
                    <a:pt x="16" y="17"/>
                  </a:lnTo>
                  <a:lnTo>
                    <a:pt x="13" y="23"/>
                  </a:lnTo>
                  <a:lnTo>
                    <a:pt x="5" y="23"/>
                  </a:lnTo>
                  <a:lnTo>
                    <a:pt x="0" y="17"/>
                  </a:lnTo>
                </a:path>
              </a:pathLst>
            </a:custGeom>
            <a:solidFill>
              <a:srgbClr val="FF6600"/>
            </a:solidFill>
            <a:ln>
              <a:noFill/>
            </a:ln>
            <a:effectLst>
              <a:outerShdw dist="35921" dir="2700000" algn="ctr" rotWithShape="0">
                <a:schemeClr val="bg2"/>
              </a:outerShdw>
            </a:effectLst>
            <a:extLst>
              <a:ext uri="{91240B29-F687-4F45-9708-019B960494DF}">
                <a14:hiddenLine xmlns:a14="http://schemas.microsoft.com/office/drawing/2010/main" w="12700" cap="rnd">
                  <a:solidFill>
                    <a:schemeClr val="tx1"/>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FFCC66"/>
                </a:solidFill>
                <a:effectLst/>
                <a:uLnTx/>
                <a:uFillTx/>
                <a:latin typeface="Times New Roman" panose="02020603050405020304" pitchFamily="18" charset="0"/>
                <a:ea typeface="+mn-ea"/>
                <a:cs typeface="+mn-cs"/>
              </a:endParaRPr>
            </a:p>
          </p:txBody>
        </p:sp>
        <p:sp>
          <p:nvSpPr>
            <p:cNvPr id="7316" name="Freeform 134"/>
            <p:cNvSpPr>
              <a:spLocks/>
            </p:cNvSpPr>
            <p:nvPr/>
          </p:nvSpPr>
          <p:spPr bwMode="ltGray">
            <a:xfrm>
              <a:off x="7607300" y="3684298"/>
              <a:ext cx="23813" cy="27255"/>
            </a:xfrm>
            <a:custGeom>
              <a:avLst/>
              <a:gdLst>
                <a:gd name="T0" fmla="*/ 0 w 15"/>
                <a:gd name="T1" fmla="*/ 16 h 18"/>
                <a:gd name="T2" fmla="*/ 4 w 15"/>
                <a:gd name="T3" fmla="*/ 0 h 18"/>
                <a:gd name="T4" fmla="*/ 12 w 15"/>
                <a:gd name="T5" fmla="*/ 2 h 18"/>
                <a:gd name="T6" fmla="*/ 14 w 15"/>
                <a:gd name="T7" fmla="*/ 7 h 18"/>
                <a:gd name="T8" fmla="*/ 8 w 15"/>
                <a:gd name="T9" fmla="*/ 17 h 18"/>
                <a:gd name="T10" fmla="*/ 0 w 15"/>
                <a:gd name="T11" fmla="*/ 16 h 1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 h="18">
                  <a:moveTo>
                    <a:pt x="0" y="16"/>
                  </a:moveTo>
                  <a:lnTo>
                    <a:pt x="4" y="0"/>
                  </a:lnTo>
                  <a:lnTo>
                    <a:pt x="12" y="2"/>
                  </a:lnTo>
                  <a:lnTo>
                    <a:pt x="14" y="7"/>
                  </a:lnTo>
                  <a:lnTo>
                    <a:pt x="8" y="17"/>
                  </a:lnTo>
                  <a:lnTo>
                    <a:pt x="0" y="16"/>
                  </a:lnTo>
                </a:path>
              </a:pathLst>
            </a:custGeom>
            <a:solidFill>
              <a:srgbClr val="FF6600"/>
            </a:solidFill>
            <a:ln>
              <a:noFill/>
            </a:ln>
            <a:effectLst>
              <a:outerShdw dist="35921" dir="2700000" algn="ctr" rotWithShape="0">
                <a:schemeClr val="bg2"/>
              </a:outerShdw>
            </a:effectLst>
            <a:extLst>
              <a:ext uri="{91240B29-F687-4F45-9708-019B960494DF}">
                <a14:hiddenLine xmlns:a14="http://schemas.microsoft.com/office/drawing/2010/main" w="12700" cap="rnd">
                  <a:solidFill>
                    <a:schemeClr val="tx1"/>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FFCC66"/>
                </a:solidFill>
                <a:effectLst/>
                <a:uLnTx/>
                <a:uFillTx/>
                <a:latin typeface="Times New Roman" panose="02020603050405020304" pitchFamily="18" charset="0"/>
                <a:ea typeface="+mn-ea"/>
                <a:cs typeface="+mn-cs"/>
              </a:endParaRPr>
            </a:p>
          </p:txBody>
        </p:sp>
        <p:sp>
          <p:nvSpPr>
            <p:cNvPr id="7317" name="Freeform 135"/>
            <p:cNvSpPr>
              <a:spLocks/>
            </p:cNvSpPr>
            <p:nvPr/>
          </p:nvSpPr>
          <p:spPr bwMode="ltGray">
            <a:xfrm>
              <a:off x="7607300" y="3243670"/>
              <a:ext cx="295275" cy="369462"/>
            </a:xfrm>
            <a:custGeom>
              <a:avLst/>
              <a:gdLst>
                <a:gd name="T0" fmla="*/ 0 w 186"/>
                <a:gd name="T1" fmla="*/ 200 h 244"/>
                <a:gd name="T2" fmla="*/ 13 w 186"/>
                <a:gd name="T3" fmla="*/ 168 h 244"/>
                <a:gd name="T4" fmla="*/ 27 w 186"/>
                <a:gd name="T5" fmla="*/ 154 h 244"/>
                <a:gd name="T6" fmla="*/ 40 w 186"/>
                <a:gd name="T7" fmla="*/ 137 h 244"/>
                <a:gd name="T8" fmla="*/ 61 w 186"/>
                <a:gd name="T9" fmla="*/ 127 h 244"/>
                <a:gd name="T10" fmla="*/ 111 w 186"/>
                <a:gd name="T11" fmla="*/ 122 h 244"/>
                <a:gd name="T12" fmla="*/ 132 w 186"/>
                <a:gd name="T13" fmla="*/ 122 h 244"/>
                <a:gd name="T14" fmla="*/ 141 w 186"/>
                <a:gd name="T15" fmla="*/ 114 h 244"/>
                <a:gd name="T16" fmla="*/ 133 w 186"/>
                <a:gd name="T17" fmla="*/ 92 h 244"/>
                <a:gd name="T18" fmla="*/ 132 w 186"/>
                <a:gd name="T19" fmla="*/ 69 h 244"/>
                <a:gd name="T20" fmla="*/ 136 w 186"/>
                <a:gd name="T21" fmla="*/ 37 h 244"/>
                <a:gd name="T22" fmla="*/ 139 w 186"/>
                <a:gd name="T23" fmla="*/ 10 h 244"/>
                <a:gd name="T24" fmla="*/ 144 w 186"/>
                <a:gd name="T25" fmla="*/ 0 h 244"/>
                <a:gd name="T26" fmla="*/ 148 w 186"/>
                <a:gd name="T27" fmla="*/ 0 h 244"/>
                <a:gd name="T28" fmla="*/ 157 w 186"/>
                <a:gd name="T29" fmla="*/ 14 h 244"/>
                <a:gd name="T30" fmla="*/ 156 w 186"/>
                <a:gd name="T31" fmla="*/ 36 h 244"/>
                <a:gd name="T32" fmla="*/ 166 w 186"/>
                <a:gd name="T33" fmla="*/ 63 h 244"/>
                <a:gd name="T34" fmla="*/ 169 w 186"/>
                <a:gd name="T35" fmla="*/ 127 h 244"/>
                <a:gd name="T36" fmla="*/ 174 w 186"/>
                <a:gd name="T37" fmla="*/ 129 h 244"/>
                <a:gd name="T38" fmla="*/ 185 w 186"/>
                <a:gd name="T39" fmla="*/ 139 h 244"/>
                <a:gd name="T40" fmla="*/ 177 w 186"/>
                <a:gd name="T41" fmla="*/ 150 h 244"/>
                <a:gd name="T42" fmla="*/ 166 w 186"/>
                <a:gd name="T43" fmla="*/ 154 h 244"/>
                <a:gd name="T44" fmla="*/ 148 w 186"/>
                <a:gd name="T45" fmla="*/ 154 h 244"/>
                <a:gd name="T46" fmla="*/ 114 w 186"/>
                <a:gd name="T47" fmla="*/ 168 h 244"/>
                <a:gd name="T48" fmla="*/ 87 w 186"/>
                <a:gd name="T49" fmla="*/ 178 h 244"/>
                <a:gd name="T50" fmla="*/ 64 w 186"/>
                <a:gd name="T51" fmla="*/ 176 h 244"/>
                <a:gd name="T52" fmla="*/ 45 w 186"/>
                <a:gd name="T53" fmla="*/ 187 h 244"/>
                <a:gd name="T54" fmla="*/ 47 w 186"/>
                <a:gd name="T55" fmla="*/ 204 h 244"/>
                <a:gd name="T56" fmla="*/ 42 w 186"/>
                <a:gd name="T57" fmla="*/ 232 h 244"/>
                <a:gd name="T58" fmla="*/ 32 w 186"/>
                <a:gd name="T59" fmla="*/ 243 h 244"/>
                <a:gd name="T60" fmla="*/ 27 w 186"/>
                <a:gd name="T61" fmla="*/ 231 h 244"/>
                <a:gd name="T62" fmla="*/ 3 w 186"/>
                <a:gd name="T63" fmla="*/ 215 h 244"/>
                <a:gd name="T64" fmla="*/ 0 w 186"/>
                <a:gd name="T65" fmla="*/ 200 h 24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86" h="244">
                  <a:moveTo>
                    <a:pt x="0" y="200"/>
                  </a:moveTo>
                  <a:lnTo>
                    <a:pt x="13" y="168"/>
                  </a:lnTo>
                  <a:lnTo>
                    <a:pt x="27" y="154"/>
                  </a:lnTo>
                  <a:lnTo>
                    <a:pt x="40" y="137"/>
                  </a:lnTo>
                  <a:lnTo>
                    <a:pt x="61" y="127"/>
                  </a:lnTo>
                  <a:lnTo>
                    <a:pt x="111" y="122"/>
                  </a:lnTo>
                  <a:lnTo>
                    <a:pt x="132" y="122"/>
                  </a:lnTo>
                  <a:lnTo>
                    <a:pt x="141" y="114"/>
                  </a:lnTo>
                  <a:lnTo>
                    <a:pt x="133" y="92"/>
                  </a:lnTo>
                  <a:lnTo>
                    <a:pt x="132" y="69"/>
                  </a:lnTo>
                  <a:lnTo>
                    <a:pt x="136" y="37"/>
                  </a:lnTo>
                  <a:lnTo>
                    <a:pt x="139" y="10"/>
                  </a:lnTo>
                  <a:lnTo>
                    <a:pt x="144" y="0"/>
                  </a:lnTo>
                  <a:lnTo>
                    <a:pt x="148" y="0"/>
                  </a:lnTo>
                  <a:lnTo>
                    <a:pt x="157" y="14"/>
                  </a:lnTo>
                  <a:lnTo>
                    <a:pt x="156" y="36"/>
                  </a:lnTo>
                  <a:lnTo>
                    <a:pt x="166" y="63"/>
                  </a:lnTo>
                  <a:lnTo>
                    <a:pt x="169" y="127"/>
                  </a:lnTo>
                  <a:lnTo>
                    <a:pt x="174" y="129"/>
                  </a:lnTo>
                  <a:lnTo>
                    <a:pt x="185" y="139"/>
                  </a:lnTo>
                  <a:lnTo>
                    <a:pt x="177" y="150"/>
                  </a:lnTo>
                  <a:lnTo>
                    <a:pt x="166" y="154"/>
                  </a:lnTo>
                  <a:lnTo>
                    <a:pt x="148" y="154"/>
                  </a:lnTo>
                  <a:lnTo>
                    <a:pt x="114" y="168"/>
                  </a:lnTo>
                  <a:lnTo>
                    <a:pt x="87" y="178"/>
                  </a:lnTo>
                  <a:lnTo>
                    <a:pt x="64" y="176"/>
                  </a:lnTo>
                  <a:lnTo>
                    <a:pt x="45" y="187"/>
                  </a:lnTo>
                  <a:lnTo>
                    <a:pt x="47" y="204"/>
                  </a:lnTo>
                  <a:lnTo>
                    <a:pt x="42" y="232"/>
                  </a:lnTo>
                  <a:lnTo>
                    <a:pt x="32" y="243"/>
                  </a:lnTo>
                  <a:lnTo>
                    <a:pt x="27" y="231"/>
                  </a:lnTo>
                  <a:lnTo>
                    <a:pt x="3" y="215"/>
                  </a:lnTo>
                  <a:lnTo>
                    <a:pt x="0" y="200"/>
                  </a:lnTo>
                </a:path>
              </a:pathLst>
            </a:custGeom>
            <a:solidFill>
              <a:srgbClr val="FF6600"/>
            </a:solidFill>
            <a:ln>
              <a:noFill/>
            </a:ln>
            <a:effectLst>
              <a:outerShdw dist="35921" dir="2700000" algn="ctr" rotWithShape="0">
                <a:schemeClr val="bg2"/>
              </a:outerShdw>
            </a:effectLst>
            <a:extLst>
              <a:ext uri="{91240B29-F687-4F45-9708-019B960494DF}">
                <a14:hiddenLine xmlns:a14="http://schemas.microsoft.com/office/drawing/2010/main" w="12700" cap="rnd">
                  <a:solidFill>
                    <a:schemeClr val="tx1"/>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FFCC66"/>
                </a:solidFill>
                <a:effectLst/>
                <a:uLnTx/>
                <a:uFillTx/>
                <a:latin typeface="Times New Roman" panose="02020603050405020304" pitchFamily="18" charset="0"/>
                <a:ea typeface="+mn-ea"/>
                <a:cs typeface="+mn-cs"/>
              </a:endParaRPr>
            </a:p>
          </p:txBody>
        </p:sp>
        <p:sp>
          <p:nvSpPr>
            <p:cNvPr id="7318" name="Freeform 136"/>
            <p:cNvSpPr>
              <a:spLocks/>
            </p:cNvSpPr>
            <p:nvPr/>
          </p:nvSpPr>
          <p:spPr bwMode="ltGray">
            <a:xfrm>
              <a:off x="7693025" y="4789656"/>
              <a:ext cx="58738" cy="42397"/>
            </a:xfrm>
            <a:custGeom>
              <a:avLst/>
              <a:gdLst>
                <a:gd name="T0" fmla="*/ 2 w 37"/>
                <a:gd name="T1" fmla="*/ 12 h 28"/>
                <a:gd name="T2" fmla="*/ 8 w 37"/>
                <a:gd name="T3" fmla="*/ 3 h 28"/>
                <a:gd name="T4" fmla="*/ 27 w 37"/>
                <a:gd name="T5" fmla="*/ 0 h 28"/>
                <a:gd name="T6" fmla="*/ 30 w 37"/>
                <a:gd name="T7" fmla="*/ 0 h 28"/>
                <a:gd name="T8" fmla="*/ 36 w 37"/>
                <a:gd name="T9" fmla="*/ 16 h 28"/>
                <a:gd name="T10" fmla="*/ 17 w 37"/>
                <a:gd name="T11" fmla="*/ 27 h 28"/>
                <a:gd name="T12" fmla="*/ 0 w 37"/>
                <a:gd name="T13" fmla="*/ 12 h 28"/>
                <a:gd name="T14" fmla="*/ 2 w 37"/>
                <a:gd name="T15" fmla="*/ 12 h 2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7" h="28">
                  <a:moveTo>
                    <a:pt x="2" y="12"/>
                  </a:moveTo>
                  <a:lnTo>
                    <a:pt x="8" y="3"/>
                  </a:lnTo>
                  <a:lnTo>
                    <a:pt x="27" y="0"/>
                  </a:lnTo>
                  <a:lnTo>
                    <a:pt x="30" y="0"/>
                  </a:lnTo>
                  <a:lnTo>
                    <a:pt x="36" y="16"/>
                  </a:lnTo>
                  <a:lnTo>
                    <a:pt x="17" y="27"/>
                  </a:lnTo>
                  <a:lnTo>
                    <a:pt x="0" y="12"/>
                  </a:lnTo>
                  <a:lnTo>
                    <a:pt x="2" y="12"/>
                  </a:lnTo>
                </a:path>
              </a:pathLst>
            </a:custGeom>
            <a:solidFill>
              <a:srgbClr val="FF6600"/>
            </a:solidFill>
            <a:ln>
              <a:noFill/>
            </a:ln>
            <a:effectLst>
              <a:outerShdw dist="35921" dir="2700000" algn="ctr" rotWithShape="0">
                <a:schemeClr val="bg2"/>
              </a:outerShdw>
            </a:effectLst>
            <a:extLst>
              <a:ext uri="{91240B29-F687-4F45-9708-019B960494DF}">
                <a14:hiddenLine xmlns:a14="http://schemas.microsoft.com/office/drawing/2010/main" w="12700" cap="rnd">
                  <a:solidFill>
                    <a:schemeClr val="tx1"/>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FFCC66"/>
                </a:solidFill>
                <a:effectLst/>
                <a:uLnTx/>
                <a:uFillTx/>
                <a:latin typeface="Times New Roman" panose="02020603050405020304" pitchFamily="18" charset="0"/>
                <a:ea typeface="+mn-ea"/>
                <a:cs typeface="+mn-cs"/>
              </a:endParaRPr>
            </a:p>
          </p:txBody>
        </p:sp>
        <p:sp>
          <p:nvSpPr>
            <p:cNvPr id="7319" name="Freeform 137"/>
            <p:cNvSpPr>
              <a:spLocks/>
            </p:cNvSpPr>
            <p:nvPr/>
          </p:nvSpPr>
          <p:spPr bwMode="ltGray">
            <a:xfrm>
              <a:off x="7785100" y="3105879"/>
              <a:ext cx="152400" cy="133249"/>
            </a:xfrm>
            <a:custGeom>
              <a:avLst/>
              <a:gdLst>
                <a:gd name="T0" fmla="*/ 0 w 96"/>
                <a:gd name="T1" fmla="*/ 75 h 88"/>
                <a:gd name="T2" fmla="*/ 8 w 96"/>
                <a:gd name="T3" fmla="*/ 51 h 88"/>
                <a:gd name="T4" fmla="*/ 3 w 96"/>
                <a:gd name="T5" fmla="*/ 9 h 88"/>
                <a:gd name="T6" fmla="*/ 7 w 96"/>
                <a:gd name="T7" fmla="*/ 2 h 88"/>
                <a:gd name="T8" fmla="*/ 27 w 96"/>
                <a:gd name="T9" fmla="*/ 0 h 88"/>
                <a:gd name="T10" fmla="*/ 50 w 96"/>
                <a:gd name="T11" fmla="*/ 22 h 88"/>
                <a:gd name="T12" fmla="*/ 65 w 96"/>
                <a:gd name="T13" fmla="*/ 27 h 88"/>
                <a:gd name="T14" fmla="*/ 89 w 96"/>
                <a:gd name="T15" fmla="*/ 22 h 88"/>
                <a:gd name="T16" fmla="*/ 95 w 96"/>
                <a:gd name="T17" fmla="*/ 34 h 88"/>
                <a:gd name="T18" fmla="*/ 89 w 96"/>
                <a:gd name="T19" fmla="*/ 49 h 88"/>
                <a:gd name="T20" fmla="*/ 74 w 96"/>
                <a:gd name="T21" fmla="*/ 65 h 88"/>
                <a:gd name="T22" fmla="*/ 30 w 96"/>
                <a:gd name="T23" fmla="*/ 70 h 88"/>
                <a:gd name="T24" fmla="*/ 18 w 96"/>
                <a:gd name="T25" fmla="*/ 83 h 88"/>
                <a:gd name="T26" fmla="*/ 3 w 96"/>
                <a:gd name="T27" fmla="*/ 87 h 88"/>
                <a:gd name="T28" fmla="*/ 0 w 96"/>
                <a:gd name="T29" fmla="*/ 75 h 8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96" h="88">
                  <a:moveTo>
                    <a:pt x="0" y="75"/>
                  </a:moveTo>
                  <a:lnTo>
                    <a:pt x="8" y="51"/>
                  </a:lnTo>
                  <a:lnTo>
                    <a:pt x="3" y="9"/>
                  </a:lnTo>
                  <a:lnTo>
                    <a:pt x="7" y="2"/>
                  </a:lnTo>
                  <a:lnTo>
                    <a:pt x="27" y="0"/>
                  </a:lnTo>
                  <a:lnTo>
                    <a:pt x="50" y="22"/>
                  </a:lnTo>
                  <a:lnTo>
                    <a:pt x="65" y="27"/>
                  </a:lnTo>
                  <a:lnTo>
                    <a:pt x="89" y="22"/>
                  </a:lnTo>
                  <a:lnTo>
                    <a:pt x="95" y="34"/>
                  </a:lnTo>
                  <a:lnTo>
                    <a:pt x="89" y="49"/>
                  </a:lnTo>
                  <a:lnTo>
                    <a:pt x="74" y="65"/>
                  </a:lnTo>
                  <a:lnTo>
                    <a:pt x="30" y="70"/>
                  </a:lnTo>
                  <a:lnTo>
                    <a:pt x="18" y="83"/>
                  </a:lnTo>
                  <a:lnTo>
                    <a:pt x="3" y="87"/>
                  </a:lnTo>
                  <a:lnTo>
                    <a:pt x="0" y="75"/>
                  </a:lnTo>
                </a:path>
              </a:pathLst>
            </a:custGeom>
            <a:solidFill>
              <a:srgbClr val="FF6600"/>
            </a:solidFill>
            <a:ln>
              <a:noFill/>
            </a:ln>
            <a:effectLst>
              <a:outerShdw dist="35921" dir="2700000" algn="ctr" rotWithShape="0">
                <a:schemeClr val="bg2"/>
              </a:outerShdw>
            </a:effectLst>
            <a:extLst>
              <a:ext uri="{91240B29-F687-4F45-9708-019B960494DF}">
                <a14:hiddenLine xmlns:a14="http://schemas.microsoft.com/office/drawing/2010/main" w="12700" cap="rnd">
                  <a:solidFill>
                    <a:schemeClr val="tx1"/>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FFCC66"/>
                </a:solidFill>
                <a:effectLst/>
                <a:uLnTx/>
                <a:uFillTx/>
                <a:latin typeface="Times New Roman" panose="02020603050405020304" pitchFamily="18" charset="0"/>
                <a:ea typeface="+mn-ea"/>
                <a:cs typeface="+mn-cs"/>
              </a:endParaRPr>
            </a:p>
          </p:txBody>
        </p:sp>
        <p:sp>
          <p:nvSpPr>
            <p:cNvPr id="7320" name="Freeform 138"/>
            <p:cNvSpPr>
              <a:spLocks/>
            </p:cNvSpPr>
            <p:nvPr/>
          </p:nvSpPr>
          <p:spPr bwMode="ltGray">
            <a:xfrm>
              <a:off x="7905750" y="5875329"/>
              <a:ext cx="101600" cy="112050"/>
            </a:xfrm>
            <a:custGeom>
              <a:avLst/>
              <a:gdLst>
                <a:gd name="T0" fmla="*/ 0 w 64"/>
                <a:gd name="T1" fmla="*/ 52 h 74"/>
                <a:gd name="T2" fmla="*/ 8 w 64"/>
                <a:gd name="T3" fmla="*/ 28 h 74"/>
                <a:gd name="T4" fmla="*/ 12 w 64"/>
                <a:gd name="T5" fmla="*/ 4 h 74"/>
                <a:gd name="T6" fmla="*/ 14 w 64"/>
                <a:gd name="T7" fmla="*/ 0 h 74"/>
                <a:gd name="T8" fmla="*/ 19 w 64"/>
                <a:gd name="T9" fmla="*/ 4 h 74"/>
                <a:gd name="T10" fmla="*/ 37 w 64"/>
                <a:gd name="T11" fmla="*/ 11 h 74"/>
                <a:gd name="T12" fmla="*/ 61 w 64"/>
                <a:gd name="T13" fmla="*/ 8 h 74"/>
                <a:gd name="T14" fmla="*/ 63 w 64"/>
                <a:gd name="T15" fmla="*/ 15 h 74"/>
                <a:gd name="T16" fmla="*/ 53 w 64"/>
                <a:gd name="T17" fmla="*/ 43 h 74"/>
                <a:gd name="T18" fmla="*/ 48 w 64"/>
                <a:gd name="T19" fmla="*/ 52 h 74"/>
                <a:gd name="T20" fmla="*/ 34 w 64"/>
                <a:gd name="T21" fmla="*/ 64 h 74"/>
                <a:gd name="T22" fmla="*/ 22 w 64"/>
                <a:gd name="T23" fmla="*/ 73 h 74"/>
                <a:gd name="T24" fmla="*/ 12 w 64"/>
                <a:gd name="T25" fmla="*/ 73 h 74"/>
                <a:gd name="T26" fmla="*/ 3 w 64"/>
                <a:gd name="T27" fmla="*/ 64 h 74"/>
                <a:gd name="T28" fmla="*/ 0 w 64"/>
                <a:gd name="T29" fmla="*/ 52 h 7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64" h="74">
                  <a:moveTo>
                    <a:pt x="0" y="52"/>
                  </a:moveTo>
                  <a:lnTo>
                    <a:pt x="8" y="28"/>
                  </a:lnTo>
                  <a:lnTo>
                    <a:pt x="12" y="4"/>
                  </a:lnTo>
                  <a:lnTo>
                    <a:pt x="14" y="0"/>
                  </a:lnTo>
                  <a:lnTo>
                    <a:pt x="19" y="4"/>
                  </a:lnTo>
                  <a:lnTo>
                    <a:pt x="37" y="11"/>
                  </a:lnTo>
                  <a:lnTo>
                    <a:pt x="61" y="8"/>
                  </a:lnTo>
                  <a:lnTo>
                    <a:pt x="63" y="15"/>
                  </a:lnTo>
                  <a:lnTo>
                    <a:pt x="53" y="43"/>
                  </a:lnTo>
                  <a:lnTo>
                    <a:pt x="48" y="52"/>
                  </a:lnTo>
                  <a:lnTo>
                    <a:pt x="34" y="64"/>
                  </a:lnTo>
                  <a:lnTo>
                    <a:pt x="22" y="73"/>
                  </a:lnTo>
                  <a:lnTo>
                    <a:pt x="12" y="73"/>
                  </a:lnTo>
                  <a:lnTo>
                    <a:pt x="3" y="64"/>
                  </a:lnTo>
                  <a:lnTo>
                    <a:pt x="0" y="52"/>
                  </a:lnTo>
                </a:path>
              </a:pathLst>
            </a:custGeom>
            <a:solidFill>
              <a:srgbClr val="FF6600"/>
            </a:solidFill>
            <a:ln>
              <a:noFill/>
            </a:ln>
            <a:effectLst>
              <a:outerShdw dist="35921" dir="2700000" algn="ctr" rotWithShape="0">
                <a:schemeClr val="bg2"/>
              </a:outerShdw>
            </a:effectLst>
            <a:extLst>
              <a:ext uri="{91240B29-F687-4F45-9708-019B960494DF}">
                <a14:hiddenLine xmlns:a14="http://schemas.microsoft.com/office/drawing/2010/main" w="12700" cap="rnd">
                  <a:solidFill>
                    <a:schemeClr val="tx1"/>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FFCC66"/>
                </a:solidFill>
                <a:effectLst/>
                <a:uLnTx/>
                <a:uFillTx/>
                <a:latin typeface="Times New Roman" panose="02020603050405020304" pitchFamily="18" charset="0"/>
                <a:ea typeface="+mn-ea"/>
                <a:cs typeface="+mn-cs"/>
              </a:endParaRPr>
            </a:p>
          </p:txBody>
        </p:sp>
        <p:sp>
          <p:nvSpPr>
            <p:cNvPr id="7321" name="Freeform 139"/>
            <p:cNvSpPr>
              <a:spLocks/>
            </p:cNvSpPr>
            <p:nvPr/>
          </p:nvSpPr>
          <p:spPr bwMode="ltGray">
            <a:xfrm>
              <a:off x="7977188" y="3102850"/>
              <a:ext cx="17463" cy="12114"/>
            </a:xfrm>
            <a:custGeom>
              <a:avLst/>
              <a:gdLst>
                <a:gd name="T0" fmla="*/ 0 w 11"/>
                <a:gd name="T1" fmla="*/ 7 h 8"/>
                <a:gd name="T2" fmla="*/ 0 w 11"/>
                <a:gd name="T3" fmla="*/ 3 h 8"/>
                <a:gd name="T4" fmla="*/ 7 w 11"/>
                <a:gd name="T5" fmla="*/ 0 h 8"/>
                <a:gd name="T6" fmla="*/ 10 w 11"/>
                <a:gd name="T7" fmla="*/ 3 h 8"/>
                <a:gd name="T8" fmla="*/ 10 w 11"/>
                <a:gd name="T9" fmla="*/ 7 h 8"/>
                <a:gd name="T10" fmla="*/ 0 w 11"/>
                <a:gd name="T11" fmla="*/ 7 h 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 h="8">
                  <a:moveTo>
                    <a:pt x="0" y="7"/>
                  </a:moveTo>
                  <a:lnTo>
                    <a:pt x="0" y="3"/>
                  </a:lnTo>
                  <a:lnTo>
                    <a:pt x="7" y="0"/>
                  </a:lnTo>
                  <a:lnTo>
                    <a:pt x="10" y="3"/>
                  </a:lnTo>
                  <a:lnTo>
                    <a:pt x="10" y="7"/>
                  </a:lnTo>
                  <a:lnTo>
                    <a:pt x="0" y="7"/>
                  </a:lnTo>
                </a:path>
              </a:pathLst>
            </a:custGeom>
            <a:solidFill>
              <a:srgbClr val="FF6600"/>
            </a:solidFill>
            <a:ln>
              <a:noFill/>
            </a:ln>
            <a:effectLst>
              <a:outerShdw dist="35921" dir="2700000" algn="ctr" rotWithShape="0">
                <a:schemeClr val="bg2"/>
              </a:outerShdw>
            </a:effectLst>
            <a:extLst>
              <a:ext uri="{91240B29-F687-4F45-9708-019B960494DF}">
                <a14:hiddenLine xmlns:a14="http://schemas.microsoft.com/office/drawing/2010/main" w="12700" cap="rnd">
                  <a:solidFill>
                    <a:schemeClr val="tx1"/>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FFCC66"/>
                </a:solidFill>
                <a:effectLst/>
                <a:uLnTx/>
                <a:uFillTx/>
                <a:latin typeface="Times New Roman" panose="02020603050405020304" pitchFamily="18" charset="0"/>
                <a:ea typeface="+mn-ea"/>
                <a:cs typeface="+mn-cs"/>
              </a:endParaRPr>
            </a:p>
          </p:txBody>
        </p:sp>
        <p:sp>
          <p:nvSpPr>
            <p:cNvPr id="7322" name="Freeform 140"/>
            <p:cNvSpPr>
              <a:spLocks/>
            </p:cNvSpPr>
            <p:nvPr/>
          </p:nvSpPr>
          <p:spPr bwMode="ltGray">
            <a:xfrm>
              <a:off x="8005763" y="3066510"/>
              <a:ext cx="36513" cy="37855"/>
            </a:xfrm>
            <a:custGeom>
              <a:avLst/>
              <a:gdLst>
                <a:gd name="T0" fmla="*/ 0 w 23"/>
                <a:gd name="T1" fmla="*/ 3 h 25"/>
                <a:gd name="T2" fmla="*/ 0 w 23"/>
                <a:gd name="T3" fmla="*/ 0 h 25"/>
                <a:gd name="T4" fmla="*/ 3 w 23"/>
                <a:gd name="T5" fmla="*/ 3 h 25"/>
                <a:gd name="T6" fmla="*/ 22 w 23"/>
                <a:gd name="T7" fmla="*/ 19 h 25"/>
                <a:gd name="T8" fmla="*/ 18 w 23"/>
                <a:gd name="T9" fmla="*/ 24 h 25"/>
                <a:gd name="T10" fmla="*/ 14 w 23"/>
                <a:gd name="T11" fmla="*/ 24 h 25"/>
                <a:gd name="T12" fmla="*/ 3 w 23"/>
                <a:gd name="T13" fmla="*/ 15 h 25"/>
                <a:gd name="T14" fmla="*/ 0 w 23"/>
                <a:gd name="T15" fmla="*/ 3 h 2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3" h="25">
                  <a:moveTo>
                    <a:pt x="0" y="3"/>
                  </a:moveTo>
                  <a:lnTo>
                    <a:pt x="0" y="0"/>
                  </a:lnTo>
                  <a:lnTo>
                    <a:pt x="3" y="3"/>
                  </a:lnTo>
                  <a:lnTo>
                    <a:pt x="22" y="19"/>
                  </a:lnTo>
                  <a:lnTo>
                    <a:pt x="18" y="24"/>
                  </a:lnTo>
                  <a:lnTo>
                    <a:pt x="14" y="24"/>
                  </a:lnTo>
                  <a:lnTo>
                    <a:pt x="3" y="15"/>
                  </a:lnTo>
                  <a:lnTo>
                    <a:pt x="0" y="3"/>
                  </a:lnTo>
                </a:path>
              </a:pathLst>
            </a:custGeom>
            <a:solidFill>
              <a:srgbClr val="FF6600"/>
            </a:solidFill>
            <a:ln>
              <a:noFill/>
            </a:ln>
            <a:effectLst>
              <a:outerShdw dist="35921" dir="2700000" algn="ctr" rotWithShape="0">
                <a:schemeClr val="bg2"/>
              </a:outerShdw>
            </a:effectLst>
            <a:extLst>
              <a:ext uri="{91240B29-F687-4F45-9708-019B960494DF}">
                <a14:hiddenLine xmlns:a14="http://schemas.microsoft.com/office/drawing/2010/main" w="12700" cap="rnd">
                  <a:solidFill>
                    <a:schemeClr val="tx1"/>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FFCC66"/>
                </a:solidFill>
                <a:effectLst/>
                <a:uLnTx/>
                <a:uFillTx/>
                <a:latin typeface="Times New Roman" panose="02020603050405020304" pitchFamily="18" charset="0"/>
                <a:ea typeface="+mn-ea"/>
                <a:cs typeface="+mn-cs"/>
              </a:endParaRPr>
            </a:p>
          </p:txBody>
        </p:sp>
        <p:sp>
          <p:nvSpPr>
            <p:cNvPr id="7323" name="Freeform 141"/>
            <p:cNvSpPr>
              <a:spLocks/>
            </p:cNvSpPr>
            <p:nvPr/>
          </p:nvSpPr>
          <p:spPr bwMode="ltGray">
            <a:xfrm>
              <a:off x="8034338" y="3039254"/>
              <a:ext cx="20638" cy="18170"/>
            </a:xfrm>
            <a:custGeom>
              <a:avLst/>
              <a:gdLst>
                <a:gd name="T0" fmla="*/ 0 w 13"/>
                <a:gd name="T1" fmla="*/ 8 h 12"/>
                <a:gd name="T2" fmla="*/ 0 w 13"/>
                <a:gd name="T3" fmla="*/ 0 h 12"/>
                <a:gd name="T4" fmla="*/ 8 w 13"/>
                <a:gd name="T5" fmla="*/ 0 h 12"/>
                <a:gd name="T6" fmla="*/ 12 w 13"/>
                <a:gd name="T7" fmla="*/ 8 h 12"/>
                <a:gd name="T8" fmla="*/ 12 w 13"/>
                <a:gd name="T9" fmla="*/ 11 h 12"/>
                <a:gd name="T10" fmla="*/ 4 w 13"/>
                <a:gd name="T11" fmla="*/ 11 h 12"/>
                <a:gd name="T12" fmla="*/ 0 w 13"/>
                <a:gd name="T13" fmla="*/ 8 h 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2">
                  <a:moveTo>
                    <a:pt x="0" y="8"/>
                  </a:moveTo>
                  <a:lnTo>
                    <a:pt x="0" y="0"/>
                  </a:lnTo>
                  <a:lnTo>
                    <a:pt x="8" y="0"/>
                  </a:lnTo>
                  <a:lnTo>
                    <a:pt x="12" y="8"/>
                  </a:lnTo>
                  <a:lnTo>
                    <a:pt x="12" y="11"/>
                  </a:lnTo>
                  <a:lnTo>
                    <a:pt x="4" y="11"/>
                  </a:lnTo>
                  <a:lnTo>
                    <a:pt x="0" y="8"/>
                  </a:lnTo>
                </a:path>
              </a:pathLst>
            </a:custGeom>
            <a:solidFill>
              <a:srgbClr val="FF6600"/>
            </a:solidFill>
            <a:ln>
              <a:noFill/>
            </a:ln>
            <a:effectLst>
              <a:outerShdw dist="35921" dir="2700000" algn="ctr" rotWithShape="0">
                <a:schemeClr val="bg2"/>
              </a:outerShdw>
            </a:effectLst>
            <a:extLst>
              <a:ext uri="{91240B29-F687-4F45-9708-019B960494DF}">
                <a14:hiddenLine xmlns:a14="http://schemas.microsoft.com/office/drawing/2010/main" w="12700" cap="rnd">
                  <a:solidFill>
                    <a:schemeClr val="tx1"/>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FFCC66"/>
                </a:solidFill>
                <a:effectLst/>
                <a:uLnTx/>
                <a:uFillTx/>
                <a:latin typeface="Times New Roman" panose="02020603050405020304" pitchFamily="18" charset="0"/>
                <a:ea typeface="+mn-ea"/>
                <a:cs typeface="+mn-cs"/>
              </a:endParaRPr>
            </a:p>
          </p:txBody>
        </p:sp>
        <p:sp>
          <p:nvSpPr>
            <p:cNvPr id="7324" name="Freeform 142"/>
            <p:cNvSpPr>
              <a:spLocks/>
            </p:cNvSpPr>
            <p:nvPr/>
          </p:nvSpPr>
          <p:spPr bwMode="ltGray">
            <a:xfrm>
              <a:off x="8053388" y="2984743"/>
              <a:ext cx="23813" cy="33312"/>
            </a:xfrm>
            <a:custGeom>
              <a:avLst/>
              <a:gdLst>
                <a:gd name="T0" fmla="*/ 0 w 15"/>
                <a:gd name="T1" fmla="*/ 4 h 22"/>
                <a:gd name="T2" fmla="*/ 4 w 15"/>
                <a:gd name="T3" fmla="*/ 0 h 22"/>
                <a:gd name="T4" fmla="*/ 11 w 15"/>
                <a:gd name="T5" fmla="*/ 0 h 22"/>
                <a:gd name="T6" fmla="*/ 14 w 15"/>
                <a:gd name="T7" fmla="*/ 8 h 22"/>
                <a:gd name="T8" fmla="*/ 14 w 15"/>
                <a:gd name="T9" fmla="*/ 15 h 22"/>
                <a:gd name="T10" fmla="*/ 11 w 15"/>
                <a:gd name="T11" fmla="*/ 21 h 22"/>
                <a:gd name="T12" fmla="*/ 6 w 15"/>
                <a:gd name="T13" fmla="*/ 21 h 22"/>
                <a:gd name="T14" fmla="*/ 4 w 15"/>
                <a:gd name="T15" fmla="*/ 15 h 22"/>
                <a:gd name="T16" fmla="*/ 0 w 15"/>
                <a:gd name="T17" fmla="*/ 4 h 2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5" h="22">
                  <a:moveTo>
                    <a:pt x="0" y="4"/>
                  </a:moveTo>
                  <a:lnTo>
                    <a:pt x="4" y="0"/>
                  </a:lnTo>
                  <a:lnTo>
                    <a:pt x="11" y="0"/>
                  </a:lnTo>
                  <a:lnTo>
                    <a:pt x="14" y="8"/>
                  </a:lnTo>
                  <a:lnTo>
                    <a:pt x="14" y="15"/>
                  </a:lnTo>
                  <a:lnTo>
                    <a:pt x="11" y="21"/>
                  </a:lnTo>
                  <a:lnTo>
                    <a:pt x="6" y="21"/>
                  </a:lnTo>
                  <a:lnTo>
                    <a:pt x="4" y="15"/>
                  </a:lnTo>
                  <a:lnTo>
                    <a:pt x="0" y="4"/>
                  </a:lnTo>
                </a:path>
              </a:pathLst>
            </a:custGeom>
            <a:solidFill>
              <a:srgbClr val="FF6600"/>
            </a:solidFill>
            <a:ln>
              <a:noFill/>
            </a:ln>
            <a:effectLst>
              <a:outerShdw dist="35921" dir="2700000" algn="ctr" rotWithShape="0">
                <a:schemeClr val="bg2"/>
              </a:outerShdw>
            </a:effectLst>
            <a:extLst>
              <a:ext uri="{91240B29-F687-4F45-9708-019B960494DF}">
                <a14:hiddenLine xmlns:a14="http://schemas.microsoft.com/office/drawing/2010/main" w="12700" cap="rnd">
                  <a:solidFill>
                    <a:schemeClr val="tx1"/>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FFCC66"/>
                </a:solidFill>
                <a:effectLst/>
                <a:uLnTx/>
                <a:uFillTx/>
                <a:latin typeface="Times New Roman" panose="02020603050405020304" pitchFamily="18" charset="0"/>
                <a:ea typeface="+mn-ea"/>
                <a:cs typeface="+mn-cs"/>
              </a:endParaRPr>
            </a:p>
          </p:txBody>
        </p:sp>
        <p:sp>
          <p:nvSpPr>
            <p:cNvPr id="7325" name="Freeform 143"/>
            <p:cNvSpPr>
              <a:spLocks/>
            </p:cNvSpPr>
            <p:nvPr/>
          </p:nvSpPr>
          <p:spPr bwMode="ltGray">
            <a:xfrm>
              <a:off x="8086725" y="2933261"/>
              <a:ext cx="20638" cy="33312"/>
            </a:xfrm>
            <a:custGeom>
              <a:avLst/>
              <a:gdLst>
                <a:gd name="T0" fmla="*/ 0 w 13"/>
                <a:gd name="T1" fmla="*/ 21 h 22"/>
                <a:gd name="T2" fmla="*/ 9 w 13"/>
                <a:gd name="T3" fmla="*/ 0 h 22"/>
                <a:gd name="T4" fmla="*/ 12 w 13"/>
                <a:gd name="T5" fmla="*/ 5 h 22"/>
                <a:gd name="T6" fmla="*/ 12 w 13"/>
                <a:gd name="T7" fmla="*/ 12 h 22"/>
                <a:gd name="T8" fmla="*/ 4 w 13"/>
                <a:gd name="T9" fmla="*/ 21 h 22"/>
                <a:gd name="T10" fmla="*/ 0 w 13"/>
                <a:gd name="T11" fmla="*/ 21 h 2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3" h="22">
                  <a:moveTo>
                    <a:pt x="0" y="21"/>
                  </a:moveTo>
                  <a:lnTo>
                    <a:pt x="9" y="0"/>
                  </a:lnTo>
                  <a:lnTo>
                    <a:pt x="12" y="5"/>
                  </a:lnTo>
                  <a:lnTo>
                    <a:pt x="12" y="12"/>
                  </a:lnTo>
                  <a:lnTo>
                    <a:pt x="4" y="21"/>
                  </a:lnTo>
                  <a:lnTo>
                    <a:pt x="0" y="21"/>
                  </a:lnTo>
                </a:path>
              </a:pathLst>
            </a:custGeom>
            <a:solidFill>
              <a:srgbClr val="FF6600"/>
            </a:solidFill>
            <a:ln>
              <a:noFill/>
            </a:ln>
            <a:effectLst>
              <a:outerShdw dist="35921" dir="2700000" algn="ctr" rotWithShape="0">
                <a:schemeClr val="bg2"/>
              </a:outerShdw>
            </a:effectLst>
            <a:extLst>
              <a:ext uri="{91240B29-F687-4F45-9708-019B960494DF}">
                <a14:hiddenLine xmlns:a14="http://schemas.microsoft.com/office/drawing/2010/main" w="12700" cap="rnd">
                  <a:solidFill>
                    <a:schemeClr val="tx1"/>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FFCC66"/>
                </a:solidFill>
                <a:effectLst/>
                <a:uLnTx/>
                <a:uFillTx/>
                <a:latin typeface="Times New Roman" panose="02020603050405020304" pitchFamily="18" charset="0"/>
                <a:ea typeface="+mn-ea"/>
                <a:cs typeface="+mn-cs"/>
              </a:endParaRPr>
            </a:p>
          </p:txBody>
        </p:sp>
        <p:sp>
          <p:nvSpPr>
            <p:cNvPr id="7326" name="Freeform 144"/>
            <p:cNvSpPr>
              <a:spLocks/>
            </p:cNvSpPr>
            <p:nvPr/>
          </p:nvSpPr>
          <p:spPr bwMode="ltGray">
            <a:xfrm>
              <a:off x="8158163" y="4736659"/>
              <a:ext cx="101600" cy="30284"/>
            </a:xfrm>
            <a:custGeom>
              <a:avLst/>
              <a:gdLst>
                <a:gd name="T0" fmla="*/ 0 w 64"/>
                <a:gd name="T1" fmla="*/ 12 h 20"/>
                <a:gd name="T2" fmla="*/ 4 w 64"/>
                <a:gd name="T3" fmla="*/ 0 h 20"/>
                <a:gd name="T4" fmla="*/ 4 w 64"/>
                <a:gd name="T5" fmla="*/ 3 h 20"/>
                <a:gd name="T6" fmla="*/ 8 w 64"/>
                <a:gd name="T7" fmla="*/ 8 h 20"/>
                <a:gd name="T8" fmla="*/ 12 w 64"/>
                <a:gd name="T9" fmla="*/ 8 h 20"/>
                <a:gd name="T10" fmla="*/ 37 w 64"/>
                <a:gd name="T11" fmla="*/ 0 h 20"/>
                <a:gd name="T12" fmla="*/ 59 w 64"/>
                <a:gd name="T13" fmla="*/ 0 h 20"/>
                <a:gd name="T14" fmla="*/ 63 w 64"/>
                <a:gd name="T15" fmla="*/ 3 h 20"/>
                <a:gd name="T16" fmla="*/ 63 w 64"/>
                <a:gd name="T17" fmla="*/ 8 h 20"/>
                <a:gd name="T18" fmla="*/ 51 w 64"/>
                <a:gd name="T19" fmla="*/ 14 h 20"/>
                <a:gd name="T20" fmla="*/ 44 w 64"/>
                <a:gd name="T21" fmla="*/ 14 h 20"/>
                <a:gd name="T22" fmla="*/ 23 w 64"/>
                <a:gd name="T23" fmla="*/ 19 h 20"/>
                <a:gd name="T24" fmla="*/ 0 w 64"/>
                <a:gd name="T25" fmla="*/ 12 h 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4" h="20">
                  <a:moveTo>
                    <a:pt x="0" y="12"/>
                  </a:moveTo>
                  <a:lnTo>
                    <a:pt x="4" y="0"/>
                  </a:lnTo>
                  <a:lnTo>
                    <a:pt x="4" y="3"/>
                  </a:lnTo>
                  <a:lnTo>
                    <a:pt x="8" y="8"/>
                  </a:lnTo>
                  <a:lnTo>
                    <a:pt x="12" y="8"/>
                  </a:lnTo>
                  <a:lnTo>
                    <a:pt x="37" y="0"/>
                  </a:lnTo>
                  <a:lnTo>
                    <a:pt x="59" y="0"/>
                  </a:lnTo>
                  <a:lnTo>
                    <a:pt x="63" y="3"/>
                  </a:lnTo>
                  <a:lnTo>
                    <a:pt x="63" y="8"/>
                  </a:lnTo>
                  <a:lnTo>
                    <a:pt x="51" y="14"/>
                  </a:lnTo>
                  <a:lnTo>
                    <a:pt x="44" y="14"/>
                  </a:lnTo>
                  <a:lnTo>
                    <a:pt x="23" y="19"/>
                  </a:lnTo>
                  <a:lnTo>
                    <a:pt x="0" y="12"/>
                  </a:lnTo>
                </a:path>
              </a:pathLst>
            </a:custGeom>
            <a:solidFill>
              <a:srgbClr val="FF6600"/>
            </a:solidFill>
            <a:ln>
              <a:noFill/>
            </a:ln>
            <a:effectLst>
              <a:outerShdw dist="35921" dir="2700000" algn="ctr" rotWithShape="0">
                <a:schemeClr val="bg2"/>
              </a:outerShdw>
            </a:effectLst>
            <a:extLst>
              <a:ext uri="{91240B29-F687-4F45-9708-019B960494DF}">
                <a14:hiddenLine xmlns:a14="http://schemas.microsoft.com/office/drawing/2010/main" w="12700" cap="rnd">
                  <a:solidFill>
                    <a:schemeClr val="tx1"/>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FFCC66"/>
                </a:solidFill>
                <a:effectLst/>
                <a:uLnTx/>
                <a:uFillTx/>
                <a:latin typeface="Times New Roman" panose="02020603050405020304" pitchFamily="18" charset="0"/>
                <a:ea typeface="+mn-ea"/>
                <a:cs typeface="+mn-cs"/>
              </a:endParaRPr>
            </a:p>
          </p:txBody>
        </p:sp>
        <p:sp>
          <p:nvSpPr>
            <p:cNvPr id="7327" name="Freeform 145"/>
            <p:cNvSpPr>
              <a:spLocks/>
            </p:cNvSpPr>
            <p:nvPr/>
          </p:nvSpPr>
          <p:spPr bwMode="ltGray">
            <a:xfrm>
              <a:off x="8316913" y="4748773"/>
              <a:ext cx="25400" cy="42397"/>
            </a:xfrm>
            <a:custGeom>
              <a:avLst/>
              <a:gdLst>
                <a:gd name="T0" fmla="*/ 0 w 16"/>
                <a:gd name="T1" fmla="*/ 15 h 28"/>
                <a:gd name="T2" fmla="*/ 2 w 16"/>
                <a:gd name="T3" fmla="*/ 2 h 28"/>
                <a:gd name="T4" fmla="*/ 7 w 16"/>
                <a:gd name="T5" fmla="*/ 0 h 28"/>
                <a:gd name="T6" fmla="*/ 11 w 16"/>
                <a:gd name="T7" fmla="*/ 7 h 28"/>
                <a:gd name="T8" fmla="*/ 15 w 16"/>
                <a:gd name="T9" fmla="*/ 23 h 28"/>
                <a:gd name="T10" fmla="*/ 8 w 16"/>
                <a:gd name="T11" fmla="*/ 27 h 28"/>
                <a:gd name="T12" fmla="*/ 0 w 16"/>
                <a:gd name="T13" fmla="*/ 15 h 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28">
                  <a:moveTo>
                    <a:pt x="0" y="15"/>
                  </a:moveTo>
                  <a:lnTo>
                    <a:pt x="2" y="2"/>
                  </a:lnTo>
                  <a:lnTo>
                    <a:pt x="7" y="0"/>
                  </a:lnTo>
                  <a:lnTo>
                    <a:pt x="11" y="7"/>
                  </a:lnTo>
                  <a:lnTo>
                    <a:pt x="15" y="23"/>
                  </a:lnTo>
                  <a:lnTo>
                    <a:pt x="8" y="27"/>
                  </a:lnTo>
                  <a:lnTo>
                    <a:pt x="0" y="15"/>
                  </a:lnTo>
                </a:path>
              </a:pathLst>
            </a:custGeom>
            <a:solidFill>
              <a:srgbClr val="FF6600"/>
            </a:solidFill>
            <a:ln>
              <a:noFill/>
            </a:ln>
            <a:effectLst>
              <a:outerShdw dist="35921" dir="2700000" algn="ctr" rotWithShape="0">
                <a:schemeClr val="bg2"/>
              </a:outerShdw>
            </a:effectLst>
            <a:extLst>
              <a:ext uri="{91240B29-F687-4F45-9708-019B960494DF}">
                <a14:hiddenLine xmlns:a14="http://schemas.microsoft.com/office/drawing/2010/main" w="12700" cap="rnd">
                  <a:solidFill>
                    <a:schemeClr val="tx1"/>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FFCC66"/>
                </a:solidFill>
                <a:effectLst/>
                <a:uLnTx/>
                <a:uFillTx/>
                <a:latin typeface="Times New Roman" panose="02020603050405020304" pitchFamily="18" charset="0"/>
                <a:ea typeface="+mn-ea"/>
                <a:cs typeface="+mn-cs"/>
              </a:endParaRPr>
            </a:p>
          </p:txBody>
        </p:sp>
        <p:sp>
          <p:nvSpPr>
            <p:cNvPr id="7328" name="Freeform 146"/>
            <p:cNvSpPr>
              <a:spLocks/>
            </p:cNvSpPr>
            <p:nvPr/>
          </p:nvSpPr>
          <p:spPr bwMode="ltGray">
            <a:xfrm>
              <a:off x="8316913" y="2023234"/>
              <a:ext cx="90488" cy="71167"/>
            </a:xfrm>
            <a:custGeom>
              <a:avLst/>
              <a:gdLst>
                <a:gd name="T0" fmla="*/ 0 w 57"/>
                <a:gd name="T1" fmla="*/ 21 h 47"/>
                <a:gd name="T2" fmla="*/ 4 w 57"/>
                <a:gd name="T3" fmla="*/ 6 h 47"/>
                <a:gd name="T4" fmla="*/ 24 w 57"/>
                <a:gd name="T5" fmla="*/ 0 h 47"/>
                <a:gd name="T6" fmla="*/ 41 w 57"/>
                <a:gd name="T7" fmla="*/ 19 h 47"/>
                <a:gd name="T8" fmla="*/ 56 w 57"/>
                <a:gd name="T9" fmla="*/ 40 h 47"/>
                <a:gd name="T10" fmla="*/ 52 w 57"/>
                <a:gd name="T11" fmla="*/ 46 h 47"/>
                <a:gd name="T12" fmla="*/ 48 w 57"/>
                <a:gd name="T13" fmla="*/ 46 h 47"/>
                <a:gd name="T14" fmla="*/ 27 w 57"/>
                <a:gd name="T15" fmla="*/ 32 h 47"/>
                <a:gd name="T16" fmla="*/ 2 w 57"/>
                <a:gd name="T17" fmla="*/ 26 h 47"/>
                <a:gd name="T18" fmla="*/ 0 w 57"/>
                <a:gd name="T19" fmla="*/ 21 h 4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7" h="47">
                  <a:moveTo>
                    <a:pt x="0" y="21"/>
                  </a:moveTo>
                  <a:lnTo>
                    <a:pt x="4" y="6"/>
                  </a:lnTo>
                  <a:lnTo>
                    <a:pt x="24" y="0"/>
                  </a:lnTo>
                  <a:lnTo>
                    <a:pt x="41" y="19"/>
                  </a:lnTo>
                  <a:lnTo>
                    <a:pt x="56" y="40"/>
                  </a:lnTo>
                  <a:lnTo>
                    <a:pt x="52" y="46"/>
                  </a:lnTo>
                  <a:lnTo>
                    <a:pt x="48" y="46"/>
                  </a:lnTo>
                  <a:lnTo>
                    <a:pt x="27" y="32"/>
                  </a:lnTo>
                  <a:lnTo>
                    <a:pt x="2" y="26"/>
                  </a:lnTo>
                  <a:lnTo>
                    <a:pt x="0" y="21"/>
                  </a:lnTo>
                </a:path>
              </a:pathLst>
            </a:custGeom>
            <a:solidFill>
              <a:srgbClr val="FF6600"/>
            </a:solidFill>
            <a:ln>
              <a:noFill/>
            </a:ln>
            <a:effectLst>
              <a:outerShdw dist="35921" dir="2700000" algn="ctr" rotWithShape="0">
                <a:schemeClr val="bg2"/>
              </a:outerShdw>
            </a:effectLst>
            <a:extLst>
              <a:ext uri="{91240B29-F687-4F45-9708-019B960494DF}">
                <a14:hiddenLine xmlns:a14="http://schemas.microsoft.com/office/drawing/2010/main" w="12700" cap="rnd">
                  <a:solidFill>
                    <a:schemeClr val="tx1"/>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FFCC66"/>
                </a:solidFill>
                <a:effectLst/>
                <a:uLnTx/>
                <a:uFillTx/>
                <a:latin typeface="Times New Roman" panose="02020603050405020304" pitchFamily="18" charset="0"/>
                <a:ea typeface="+mn-ea"/>
                <a:cs typeface="+mn-cs"/>
              </a:endParaRPr>
            </a:p>
          </p:txBody>
        </p:sp>
        <p:sp>
          <p:nvSpPr>
            <p:cNvPr id="7329" name="Freeform 147"/>
            <p:cNvSpPr>
              <a:spLocks/>
            </p:cNvSpPr>
            <p:nvPr/>
          </p:nvSpPr>
          <p:spPr bwMode="ltGray">
            <a:xfrm>
              <a:off x="8358188" y="4780571"/>
              <a:ext cx="17463" cy="28770"/>
            </a:xfrm>
            <a:custGeom>
              <a:avLst/>
              <a:gdLst>
                <a:gd name="T0" fmla="*/ 0 w 11"/>
                <a:gd name="T1" fmla="*/ 11 h 19"/>
                <a:gd name="T2" fmla="*/ 0 w 11"/>
                <a:gd name="T3" fmla="*/ 0 h 19"/>
                <a:gd name="T4" fmla="*/ 3 w 11"/>
                <a:gd name="T5" fmla="*/ 0 h 19"/>
                <a:gd name="T6" fmla="*/ 10 w 11"/>
                <a:gd name="T7" fmla="*/ 6 h 19"/>
                <a:gd name="T8" fmla="*/ 10 w 11"/>
                <a:gd name="T9" fmla="*/ 18 h 19"/>
                <a:gd name="T10" fmla="*/ 7 w 11"/>
                <a:gd name="T11" fmla="*/ 14 h 19"/>
                <a:gd name="T12" fmla="*/ 0 w 11"/>
                <a:gd name="T13" fmla="*/ 11 h 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 h="19">
                  <a:moveTo>
                    <a:pt x="0" y="11"/>
                  </a:moveTo>
                  <a:lnTo>
                    <a:pt x="0" y="0"/>
                  </a:lnTo>
                  <a:lnTo>
                    <a:pt x="3" y="0"/>
                  </a:lnTo>
                  <a:lnTo>
                    <a:pt x="10" y="6"/>
                  </a:lnTo>
                  <a:lnTo>
                    <a:pt x="10" y="18"/>
                  </a:lnTo>
                  <a:lnTo>
                    <a:pt x="7" y="14"/>
                  </a:lnTo>
                  <a:lnTo>
                    <a:pt x="0" y="11"/>
                  </a:lnTo>
                </a:path>
              </a:pathLst>
            </a:custGeom>
            <a:solidFill>
              <a:srgbClr val="FF6600"/>
            </a:solidFill>
            <a:ln>
              <a:noFill/>
            </a:ln>
            <a:effectLst>
              <a:outerShdw dist="35921" dir="2700000" algn="ctr" rotWithShape="0">
                <a:schemeClr val="bg2"/>
              </a:outerShdw>
            </a:effectLst>
            <a:extLst>
              <a:ext uri="{91240B29-F687-4F45-9708-019B960494DF}">
                <a14:hiddenLine xmlns:a14="http://schemas.microsoft.com/office/drawing/2010/main" w="12700" cap="rnd">
                  <a:solidFill>
                    <a:schemeClr val="tx1"/>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FFCC66"/>
                </a:solidFill>
                <a:effectLst/>
                <a:uLnTx/>
                <a:uFillTx/>
                <a:latin typeface="Times New Roman" panose="02020603050405020304" pitchFamily="18" charset="0"/>
                <a:ea typeface="+mn-ea"/>
                <a:cs typeface="+mn-cs"/>
              </a:endParaRPr>
            </a:p>
          </p:txBody>
        </p:sp>
        <p:sp>
          <p:nvSpPr>
            <p:cNvPr id="7330" name="Freeform 148"/>
            <p:cNvSpPr>
              <a:spLocks/>
            </p:cNvSpPr>
            <p:nvPr/>
          </p:nvSpPr>
          <p:spPr bwMode="ltGray">
            <a:xfrm>
              <a:off x="8648700" y="5669399"/>
              <a:ext cx="87313" cy="236213"/>
            </a:xfrm>
            <a:custGeom>
              <a:avLst/>
              <a:gdLst>
                <a:gd name="T0" fmla="*/ 17 w 55"/>
                <a:gd name="T1" fmla="*/ 149 h 156"/>
                <a:gd name="T2" fmla="*/ 13 w 55"/>
                <a:gd name="T3" fmla="*/ 130 h 156"/>
                <a:gd name="T4" fmla="*/ 0 w 55"/>
                <a:gd name="T5" fmla="*/ 110 h 156"/>
                <a:gd name="T6" fmla="*/ 2 w 55"/>
                <a:gd name="T7" fmla="*/ 94 h 156"/>
                <a:gd name="T8" fmla="*/ 21 w 55"/>
                <a:gd name="T9" fmla="*/ 64 h 156"/>
                <a:gd name="T10" fmla="*/ 18 w 55"/>
                <a:gd name="T11" fmla="*/ 36 h 156"/>
                <a:gd name="T12" fmla="*/ 14 w 55"/>
                <a:gd name="T13" fmla="*/ 4 h 156"/>
                <a:gd name="T14" fmla="*/ 18 w 55"/>
                <a:gd name="T15" fmla="*/ 0 h 156"/>
                <a:gd name="T16" fmla="*/ 21 w 55"/>
                <a:gd name="T17" fmla="*/ 0 h 156"/>
                <a:gd name="T18" fmla="*/ 32 w 55"/>
                <a:gd name="T19" fmla="*/ 16 h 156"/>
                <a:gd name="T20" fmla="*/ 48 w 55"/>
                <a:gd name="T21" fmla="*/ 51 h 156"/>
                <a:gd name="T22" fmla="*/ 53 w 55"/>
                <a:gd name="T23" fmla="*/ 67 h 156"/>
                <a:gd name="T24" fmla="*/ 54 w 55"/>
                <a:gd name="T25" fmla="*/ 114 h 156"/>
                <a:gd name="T26" fmla="*/ 48 w 55"/>
                <a:gd name="T27" fmla="*/ 125 h 156"/>
                <a:gd name="T28" fmla="*/ 32 w 55"/>
                <a:gd name="T29" fmla="*/ 147 h 156"/>
                <a:gd name="T30" fmla="*/ 25 w 55"/>
                <a:gd name="T31" fmla="*/ 155 h 156"/>
                <a:gd name="T32" fmla="*/ 17 w 55"/>
                <a:gd name="T33" fmla="*/ 149 h 15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156">
                  <a:moveTo>
                    <a:pt x="17" y="149"/>
                  </a:moveTo>
                  <a:lnTo>
                    <a:pt x="13" y="130"/>
                  </a:lnTo>
                  <a:lnTo>
                    <a:pt x="0" y="110"/>
                  </a:lnTo>
                  <a:lnTo>
                    <a:pt x="2" y="94"/>
                  </a:lnTo>
                  <a:lnTo>
                    <a:pt x="21" y="64"/>
                  </a:lnTo>
                  <a:lnTo>
                    <a:pt x="18" y="36"/>
                  </a:lnTo>
                  <a:lnTo>
                    <a:pt x="14" y="4"/>
                  </a:lnTo>
                  <a:lnTo>
                    <a:pt x="18" y="0"/>
                  </a:lnTo>
                  <a:lnTo>
                    <a:pt x="21" y="0"/>
                  </a:lnTo>
                  <a:lnTo>
                    <a:pt x="32" y="16"/>
                  </a:lnTo>
                  <a:lnTo>
                    <a:pt x="48" y="51"/>
                  </a:lnTo>
                  <a:lnTo>
                    <a:pt x="53" y="67"/>
                  </a:lnTo>
                  <a:lnTo>
                    <a:pt x="54" y="114"/>
                  </a:lnTo>
                  <a:lnTo>
                    <a:pt x="48" y="125"/>
                  </a:lnTo>
                  <a:lnTo>
                    <a:pt x="32" y="147"/>
                  </a:lnTo>
                  <a:lnTo>
                    <a:pt x="25" y="155"/>
                  </a:lnTo>
                  <a:lnTo>
                    <a:pt x="17" y="149"/>
                  </a:lnTo>
                </a:path>
              </a:pathLst>
            </a:custGeom>
            <a:solidFill>
              <a:srgbClr val="FF6600"/>
            </a:solidFill>
            <a:ln>
              <a:noFill/>
            </a:ln>
            <a:effectLst>
              <a:outerShdw dist="35921" dir="2700000" algn="ctr" rotWithShape="0">
                <a:schemeClr val="bg2"/>
              </a:outerShdw>
            </a:effectLst>
            <a:extLst>
              <a:ext uri="{91240B29-F687-4F45-9708-019B960494DF}">
                <a14:hiddenLine xmlns:a14="http://schemas.microsoft.com/office/drawing/2010/main" w="12700" cap="rnd">
                  <a:solidFill>
                    <a:schemeClr val="tx1"/>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FFCC66"/>
                </a:solidFill>
                <a:effectLst/>
                <a:uLnTx/>
                <a:uFillTx/>
                <a:latin typeface="Times New Roman" panose="02020603050405020304" pitchFamily="18" charset="0"/>
                <a:ea typeface="+mn-ea"/>
                <a:cs typeface="+mn-cs"/>
              </a:endParaRPr>
            </a:p>
          </p:txBody>
        </p:sp>
        <p:sp>
          <p:nvSpPr>
            <p:cNvPr id="7331" name="Freeform 149"/>
            <p:cNvSpPr>
              <a:spLocks/>
            </p:cNvSpPr>
            <p:nvPr/>
          </p:nvSpPr>
          <p:spPr bwMode="ltGray">
            <a:xfrm>
              <a:off x="8405813" y="4813883"/>
              <a:ext cx="30163" cy="39369"/>
            </a:xfrm>
            <a:custGeom>
              <a:avLst/>
              <a:gdLst>
                <a:gd name="T0" fmla="*/ 0 w 19"/>
                <a:gd name="T1" fmla="*/ 9 h 26"/>
                <a:gd name="T2" fmla="*/ 0 w 19"/>
                <a:gd name="T3" fmla="*/ 0 h 26"/>
                <a:gd name="T4" fmla="*/ 8 w 19"/>
                <a:gd name="T5" fmla="*/ 0 h 26"/>
                <a:gd name="T6" fmla="*/ 18 w 19"/>
                <a:gd name="T7" fmla="*/ 13 h 26"/>
                <a:gd name="T8" fmla="*/ 15 w 19"/>
                <a:gd name="T9" fmla="*/ 25 h 26"/>
                <a:gd name="T10" fmla="*/ 8 w 19"/>
                <a:gd name="T11" fmla="*/ 21 h 26"/>
                <a:gd name="T12" fmla="*/ 4 w 19"/>
                <a:gd name="T13" fmla="*/ 17 h 26"/>
                <a:gd name="T14" fmla="*/ 0 w 19"/>
                <a:gd name="T15" fmla="*/ 9 h 2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9" h="26">
                  <a:moveTo>
                    <a:pt x="0" y="9"/>
                  </a:moveTo>
                  <a:lnTo>
                    <a:pt x="0" y="0"/>
                  </a:lnTo>
                  <a:lnTo>
                    <a:pt x="8" y="0"/>
                  </a:lnTo>
                  <a:lnTo>
                    <a:pt x="18" y="13"/>
                  </a:lnTo>
                  <a:lnTo>
                    <a:pt x="15" y="25"/>
                  </a:lnTo>
                  <a:lnTo>
                    <a:pt x="8" y="21"/>
                  </a:lnTo>
                  <a:lnTo>
                    <a:pt x="4" y="17"/>
                  </a:lnTo>
                  <a:lnTo>
                    <a:pt x="0" y="9"/>
                  </a:lnTo>
                </a:path>
              </a:pathLst>
            </a:custGeom>
            <a:solidFill>
              <a:srgbClr val="FF6600"/>
            </a:solidFill>
            <a:ln>
              <a:noFill/>
            </a:ln>
            <a:effectLst>
              <a:outerShdw dist="35921" dir="2700000" algn="ctr" rotWithShape="0">
                <a:schemeClr val="bg2"/>
              </a:outerShdw>
            </a:effectLst>
            <a:extLst>
              <a:ext uri="{91240B29-F687-4F45-9708-019B960494DF}">
                <a14:hiddenLine xmlns:a14="http://schemas.microsoft.com/office/drawing/2010/main" w="12700" cap="rnd">
                  <a:solidFill>
                    <a:schemeClr val="tx1"/>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FFCC66"/>
                </a:solidFill>
                <a:effectLst/>
                <a:uLnTx/>
                <a:uFillTx/>
                <a:latin typeface="Times New Roman" panose="02020603050405020304" pitchFamily="18" charset="0"/>
                <a:ea typeface="+mn-ea"/>
                <a:cs typeface="+mn-cs"/>
              </a:endParaRPr>
            </a:p>
          </p:txBody>
        </p:sp>
        <p:sp>
          <p:nvSpPr>
            <p:cNvPr id="7332" name="Freeform 150"/>
            <p:cNvSpPr>
              <a:spLocks/>
            </p:cNvSpPr>
            <p:nvPr/>
          </p:nvSpPr>
          <p:spPr bwMode="ltGray">
            <a:xfrm>
              <a:off x="8421688" y="4883535"/>
              <a:ext cx="36513" cy="13628"/>
            </a:xfrm>
            <a:custGeom>
              <a:avLst/>
              <a:gdLst>
                <a:gd name="T0" fmla="*/ 0 w 23"/>
                <a:gd name="T1" fmla="*/ 4 h 9"/>
                <a:gd name="T2" fmla="*/ 4 w 23"/>
                <a:gd name="T3" fmla="*/ 0 h 9"/>
                <a:gd name="T4" fmla="*/ 19 w 23"/>
                <a:gd name="T5" fmla="*/ 0 h 9"/>
                <a:gd name="T6" fmla="*/ 22 w 23"/>
                <a:gd name="T7" fmla="*/ 4 h 9"/>
                <a:gd name="T8" fmla="*/ 22 w 23"/>
                <a:gd name="T9" fmla="*/ 8 h 9"/>
                <a:gd name="T10" fmla="*/ 8 w 23"/>
                <a:gd name="T11" fmla="*/ 8 h 9"/>
                <a:gd name="T12" fmla="*/ 0 w 23"/>
                <a:gd name="T13" fmla="*/ 4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 h="9">
                  <a:moveTo>
                    <a:pt x="0" y="4"/>
                  </a:moveTo>
                  <a:lnTo>
                    <a:pt x="4" y="0"/>
                  </a:lnTo>
                  <a:lnTo>
                    <a:pt x="19" y="0"/>
                  </a:lnTo>
                  <a:lnTo>
                    <a:pt x="22" y="4"/>
                  </a:lnTo>
                  <a:lnTo>
                    <a:pt x="22" y="8"/>
                  </a:lnTo>
                  <a:lnTo>
                    <a:pt x="8" y="8"/>
                  </a:lnTo>
                  <a:lnTo>
                    <a:pt x="0" y="4"/>
                  </a:lnTo>
                </a:path>
              </a:pathLst>
            </a:custGeom>
            <a:solidFill>
              <a:srgbClr val="FF6600"/>
            </a:solidFill>
            <a:ln>
              <a:noFill/>
            </a:ln>
            <a:effectLst>
              <a:outerShdw dist="35921" dir="2700000" algn="ctr" rotWithShape="0">
                <a:schemeClr val="bg2"/>
              </a:outerShdw>
            </a:effectLst>
            <a:extLst>
              <a:ext uri="{91240B29-F687-4F45-9708-019B960494DF}">
                <a14:hiddenLine xmlns:a14="http://schemas.microsoft.com/office/drawing/2010/main" w="12700" cap="rnd">
                  <a:solidFill>
                    <a:schemeClr val="tx1"/>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FFCC66"/>
                </a:solidFill>
                <a:effectLst/>
                <a:uLnTx/>
                <a:uFillTx/>
                <a:latin typeface="Times New Roman" panose="02020603050405020304" pitchFamily="18" charset="0"/>
                <a:ea typeface="+mn-ea"/>
                <a:cs typeface="+mn-cs"/>
              </a:endParaRPr>
            </a:p>
          </p:txBody>
        </p:sp>
        <p:sp>
          <p:nvSpPr>
            <p:cNvPr id="7333" name="Freeform 151"/>
            <p:cNvSpPr>
              <a:spLocks/>
            </p:cNvSpPr>
            <p:nvPr/>
          </p:nvSpPr>
          <p:spPr bwMode="ltGray">
            <a:xfrm>
              <a:off x="8445500" y="4939560"/>
              <a:ext cx="23813" cy="19684"/>
            </a:xfrm>
            <a:custGeom>
              <a:avLst/>
              <a:gdLst>
                <a:gd name="T0" fmla="*/ 0 w 15"/>
                <a:gd name="T1" fmla="*/ 12 h 13"/>
                <a:gd name="T2" fmla="*/ 3 w 15"/>
                <a:gd name="T3" fmla="*/ 0 h 13"/>
                <a:gd name="T4" fmla="*/ 11 w 15"/>
                <a:gd name="T5" fmla="*/ 0 h 13"/>
                <a:gd name="T6" fmla="*/ 14 w 15"/>
                <a:gd name="T7" fmla="*/ 4 h 13"/>
                <a:gd name="T8" fmla="*/ 14 w 15"/>
                <a:gd name="T9" fmla="*/ 12 h 13"/>
                <a:gd name="T10" fmla="*/ 0 w 15"/>
                <a:gd name="T11" fmla="*/ 12 h 1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 h="13">
                  <a:moveTo>
                    <a:pt x="0" y="12"/>
                  </a:moveTo>
                  <a:lnTo>
                    <a:pt x="3" y="0"/>
                  </a:lnTo>
                  <a:lnTo>
                    <a:pt x="11" y="0"/>
                  </a:lnTo>
                  <a:lnTo>
                    <a:pt x="14" y="4"/>
                  </a:lnTo>
                  <a:lnTo>
                    <a:pt x="14" y="12"/>
                  </a:lnTo>
                  <a:lnTo>
                    <a:pt x="0" y="12"/>
                  </a:lnTo>
                </a:path>
              </a:pathLst>
            </a:custGeom>
            <a:solidFill>
              <a:srgbClr val="FF6600"/>
            </a:solidFill>
            <a:ln>
              <a:noFill/>
            </a:ln>
            <a:effectLst>
              <a:outerShdw dist="35921" dir="2700000" algn="ctr" rotWithShape="0">
                <a:schemeClr val="bg2"/>
              </a:outerShdw>
            </a:effectLst>
            <a:extLst>
              <a:ext uri="{91240B29-F687-4F45-9708-019B960494DF}">
                <a14:hiddenLine xmlns:a14="http://schemas.microsoft.com/office/drawing/2010/main" w="12700" cap="rnd">
                  <a:solidFill>
                    <a:schemeClr val="tx1"/>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FFCC66"/>
                </a:solidFill>
                <a:effectLst/>
                <a:uLnTx/>
                <a:uFillTx/>
                <a:latin typeface="Times New Roman" panose="02020603050405020304" pitchFamily="18" charset="0"/>
                <a:ea typeface="+mn-ea"/>
                <a:cs typeface="+mn-cs"/>
              </a:endParaRPr>
            </a:p>
          </p:txBody>
        </p:sp>
        <p:sp>
          <p:nvSpPr>
            <p:cNvPr id="7334" name="Freeform 152"/>
            <p:cNvSpPr>
              <a:spLocks/>
            </p:cNvSpPr>
            <p:nvPr/>
          </p:nvSpPr>
          <p:spPr bwMode="ltGray">
            <a:xfrm>
              <a:off x="8472488" y="4847195"/>
              <a:ext cx="23813" cy="62082"/>
            </a:xfrm>
            <a:custGeom>
              <a:avLst/>
              <a:gdLst>
                <a:gd name="T0" fmla="*/ 0 w 15"/>
                <a:gd name="T1" fmla="*/ 33 h 41"/>
                <a:gd name="T2" fmla="*/ 3 w 15"/>
                <a:gd name="T3" fmla="*/ 0 h 41"/>
                <a:gd name="T4" fmla="*/ 2 w 15"/>
                <a:gd name="T5" fmla="*/ 0 h 41"/>
                <a:gd name="T6" fmla="*/ 12 w 15"/>
                <a:gd name="T7" fmla="*/ 20 h 41"/>
                <a:gd name="T8" fmla="*/ 14 w 15"/>
                <a:gd name="T9" fmla="*/ 39 h 41"/>
                <a:gd name="T10" fmla="*/ 2 w 15"/>
                <a:gd name="T11" fmla="*/ 40 h 41"/>
                <a:gd name="T12" fmla="*/ 0 w 15"/>
                <a:gd name="T13" fmla="*/ 33 h 4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 h="41">
                  <a:moveTo>
                    <a:pt x="0" y="33"/>
                  </a:moveTo>
                  <a:lnTo>
                    <a:pt x="3" y="0"/>
                  </a:lnTo>
                  <a:lnTo>
                    <a:pt x="2" y="0"/>
                  </a:lnTo>
                  <a:lnTo>
                    <a:pt x="12" y="20"/>
                  </a:lnTo>
                  <a:lnTo>
                    <a:pt x="14" y="39"/>
                  </a:lnTo>
                  <a:lnTo>
                    <a:pt x="2" y="40"/>
                  </a:lnTo>
                  <a:lnTo>
                    <a:pt x="0" y="33"/>
                  </a:lnTo>
                </a:path>
              </a:pathLst>
            </a:custGeom>
            <a:solidFill>
              <a:srgbClr val="FF6600"/>
            </a:solidFill>
            <a:ln>
              <a:noFill/>
            </a:ln>
            <a:effectLst>
              <a:outerShdw dist="35921" dir="2700000" algn="ctr" rotWithShape="0">
                <a:schemeClr val="bg2"/>
              </a:outerShdw>
            </a:effectLst>
            <a:extLst>
              <a:ext uri="{91240B29-F687-4F45-9708-019B960494DF}">
                <a14:hiddenLine xmlns:a14="http://schemas.microsoft.com/office/drawing/2010/main" w="12700" cap="rnd">
                  <a:solidFill>
                    <a:schemeClr val="tx1"/>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FFCC66"/>
                </a:solidFill>
                <a:effectLst/>
                <a:uLnTx/>
                <a:uFillTx/>
                <a:latin typeface="Times New Roman" panose="02020603050405020304" pitchFamily="18" charset="0"/>
                <a:ea typeface="+mn-ea"/>
                <a:cs typeface="+mn-cs"/>
              </a:endParaRPr>
            </a:p>
          </p:txBody>
        </p:sp>
        <p:sp>
          <p:nvSpPr>
            <p:cNvPr id="7335" name="Freeform 153"/>
            <p:cNvSpPr>
              <a:spLocks/>
            </p:cNvSpPr>
            <p:nvPr/>
          </p:nvSpPr>
          <p:spPr bwMode="ltGray">
            <a:xfrm>
              <a:off x="8504238" y="5193944"/>
              <a:ext cx="88900" cy="86309"/>
            </a:xfrm>
            <a:custGeom>
              <a:avLst/>
              <a:gdLst>
                <a:gd name="T0" fmla="*/ 0 w 56"/>
                <a:gd name="T1" fmla="*/ 18 h 57"/>
                <a:gd name="T2" fmla="*/ 11 w 56"/>
                <a:gd name="T3" fmla="*/ 0 h 57"/>
                <a:gd name="T4" fmla="*/ 18 w 56"/>
                <a:gd name="T5" fmla="*/ 0 h 57"/>
                <a:gd name="T6" fmla="*/ 27 w 56"/>
                <a:gd name="T7" fmla="*/ 4 h 57"/>
                <a:gd name="T8" fmla="*/ 44 w 56"/>
                <a:gd name="T9" fmla="*/ 21 h 57"/>
                <a:gd name="T10" fmla="*/ 48 w 56"/>
                <a:gd name="T11" fmla="*/ 28 h 57"/>
                <a:gd name="T12" fmla="*/ 55 w 56"/>
                <a:gd name="T13" fmla="*/ 52 h 57"/>
                <a:gd name="T14" fmla="*/ 55 w 56"/>
                <a:gd name="T15" fmla="*/ 56 h 57"/>
                <a:gd name="T16" fmla="*/ 52 w 56"/>
                <a:gd name="T17" fmla="*/ 52 h 57"/>
                <a:gd name="T18" fmla="*/ 48 w 56"/>
                <a:gd name="T19" fmla="*/ 52 h 57"/>
                <a:gd name="T20" fmla="*/ 41 w 56"/>
                <a:gd name="T21" fmla="*/ 56 h 57"/>
                <a:gd name="T22" fmla="*/ 37 w 56"/>
                <a:gd name="T23" fmla="*/ 48 h 57"/>
                <a:gd name="T24" fmla="*/ 18 w 56"/>
                <a:gd name="T25" fmla="*/ 24 h 57"/>
                <a:gd name="T26" fmla="*/ 0 w 56"/>
                <a:gd name="T27" fmla="*/ 18 h 5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56" h="57">
                  <a:moveTo>
                    <a:pt x="0" y="18"/>
                  </a:moveTo>
                  <a:lnTo>
                    <a:pt x="11" y="0"/>
                  </a:lnTo>
                  <a:lnTo>
                    <a:pt x="18" y="0"/>
                  </a:lnTo>
                  <a:lnTo>
                    <a:pt x="27" y="4"/>
                  </a:lnTo>
                  <a:lnTo>
                    <a:pt x="44" y="21"/>
                  </a:lnTo>
                  <a:lnTo>
                    <a:pt x="48" y="28"/>
                  </a:lnTo>
                  <a:lnTo>
                    <a:pt x="55" y="52"/>
                  </a:lnTo>
                  <a:lnTo>
                    <a:pt x="55" y="56"/>
                  </a:lnTo>
                  <a:lnTo>
                    <a:pt x="52" y="52"/>
                  </a:lnTo>
                  <a:lnTo>
                    <a:pt x="48" y="52"/>
                  </a:lnTo>
                  <a:lnTo>
                    <a:pt x="41" y="56"/>
                  </a:lnTo>
                  <a:lnTo>
                    <a:pt x="37" y="48"/>
                  </a:lnTo>
                  <a:lnTo>
                    <a:pt x="18" y="24"/>
                  </a:lnTo>
                  <a:lnTo>
                    <a:pt x="0" y="18"/>
                  </a:lnTo>
                </a:path>
              </a:pathLst>
            </a:custGeom>
            <a:solidFill>
              <a:srgbClr val="FF6600"/>
            </a:solidFill>
            <a:ln>
              <a:noFill/>
            </a:ln>
            <a:effectLst>
              <a:outerShdw dist="35921" dir="2700000" algn="ctr" rotWithShape="0">
                <a:schemeClr val="bg2"/>
              </a:outerShdw>
            </a:effectLst>
            <a:extLst>
              <a:ext uri="{91240B29-F687-4F45-9708-019B960494DF}">
                <a14:hiddenLine xmlns:a14="http://schemas.microsoft.com/office/drawing/2010/main" w="12700" cap="rnd">
                  <a:solidFill>
                    <a:schemeClr val="tx1"/>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FFCC66"/>
                </a:solidFill>
                <a:effectLst/>
                <a:uLnTx/>
                <a:uFillTx/>
                <a:latin typeface="Times New Roman" panose="02020603050405020304" pitchFamily="18" charset="0"/>
                <a:ea typeface="+mn-ea"/>
                <a:cs typeface="+mn-cs"/>
              </a:endParaRPr>
            </a:p>
          </p:txBody>
        </p:sp>
        <p:sp>
          <p:nvSpPr>
            <p:cNvPr id="7336" name="Freeform 154"/>
            <p:cNvSpPr>
              <a:spLocks/>
            </p:cNvSpPr>
            <p:nvPr/>
          </p:nvSpPr>
          <p:spPr bwMode="ltGray">
            <a:xfrm>
              <a:off x="8580438" y="5178802"/>
              <a:ext cx="26988" cy="40883"/>
            </a:xfrm>
            <a:custGeom>
              <a:avLst/>
              <a:gdLst>
                <a:gd name="T0" fmla="*/ 0 w 17"/>
                <a:gd name="T1" fmla="*/ 17 h 27"/>
                <a:gd name="T2" fmla="*/ 0 w 17"/>
                <a:gd name="T3" fmla="*/ 6 h 27"/>
                <a:gd name="T4" fmla="*/ 8 w 17"/>
                <a:gd name="T5" fmla="*/ 0 h 27"/>
                <a:gd name="T6" fmla="*/ 16 w 17"/>
                <a:gd name="T7" fmla="*/ 7 h 27"/>
                <a:gd name="T8" fmla="*/ 14 w 17"/>
                <a:gd name="T9" fmla="*/ 20 h 27"/>
                <a:gd name="T10" fmla="*/ 12 w 17"/>
                <a:gd name="T11" fmla="*/ 26 h 27"/>
                <a:gd name="T12" fmla="*/ 4 w 17"/>
                <a:gd name="T13" fmla="*/ 20 h 27"/>
                <a:gd name="T14" fmla="*/ 0 w 17"/>
                <a:gd name="T15" fmla="*/ 17 h 2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7" h="27">
                  <a:moveTo>
                    <a:pt x="0" y="17"/>
                  </a:moveTo>
                  <a:lnTo>
                    <a:pt x="0" y="6"/>
                  </a:lnTo>
                  <a:lnTo>
                    <a:pt x="8" y="0"/>
                  </a:lnTo>
                  <a:lnTo>
                    <a:pt x="16" y="7"/>
                  </a:lnTo>
                  <a:lnTo>
                    <a:pt x="14" y="20"/>
                  </a:lnTo>
                  <a:lnTo>
                    <a:pt x="12" y="26"/>
                  </a:lnTo>
                  <a:lnTo>
                    <a:pt x="4" y="20"/>
                  </a:lnTo>
                  <a:lnTo>
                    <a:pt x="0" y="17"/>
                  </a:lnTo>
                </a:path>
              </a:pathLst>
            </a:custGeom>
            <a:solidFill>
              <a:srgbClr val="FF6600"/>
            </a:solidFill>
            <a:ln>
              <a:noFill/>
            </a:ln>
            <a:effectLst>
              <a:outerShdw dist="35921" dir="2700000" algn="ctr" rotWithShape="0">
                <a:schemeClr val="bg2"/>
              </a:outerShdw>
            </a:effectLst>
            <a:extLst>
              <a:ext uri="{91240B29-F687-4F45-9708-019B960494DF}">
                <a14:hiddenLine xmlns:a14="http://schemas.microsoft.com/office/drawing/2010/main" w="12700" cap="rnd">
                  <a:solidFill>
                    <a:schemeClr val="tx1"/>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FFCC66"/>
                </a:solidFill>
                <a:effectLst/>
                <a:uLnTx/>
                <a:uFillTx/>
                <a:latin typeface="Times New Roman" panose="02020603050405020304" pitchFamily="18" charset="0"/>
                <a:ea typeface="+mn-ea"/>
                <a:cs typeface="+mn-cs"/>
              </a:endParaRPr>
            </a:p>
          </p:txBody>
        </p:sp>
        <p:sp>
          <p:nvSpPr>
            <p:cNvPr id="7337" name="Freeform 155"/>
            <p:cNvSpPr>
              <a:spLocks/>
            </p:cNvSpPr>
            <p:nvPr/>
          </p:nvSpPr>
          <p:spPr bwMode="ltGray">
            <a:xfrm>
              <a:off x="8586788" y="4889592"/>
              <a:ext cx="17463" cy="13628"/>
            </a:xfrm>
            <a:custGeom>
              <a:avLst/>
              <a:gdLst>
                <a:gd name="T0" fmla="*/ 0 w 11"/>
                <a:gd name="T1" fmla="*/ 4 h 9"/>
                <a:gd name="T2" fmla="*/ 0 w 11"/>
                <a:gd name="T3" fmla="*/ 0 h 9"/>
                <a:gd name="T4" fmla="*/ 10 w 11"/>
                <a:gd name="T5" fmla="*/ 0 h 9"/>
                <a:gd name="T6" fmla="*/ 10 w 11"/>
                <a:gd name="T7" fmla="*/ 4 h 9"/>
                <a:gd name="T8" fmla="*/ 7 w 11"/>
                <a:gd name="T9" fmla="*/ 8 h 9"/>
                <a:gd name="T10" fmla="*/ 4 w 11"/>
                <a:gd name="T11" fmla="*/ 8 h 9"/>
                <a:gd name="T12" fmla="*/ 0 w 11"/>
                <a:gd name="T13" fmla="*/ 4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 h="9">
                  <a:moveTo>
                    <a:pt x="0" y="4"/>
                  </a:moveTo>
                  <a:lnTo>
                    <a:pt x="0" y="0"/>
                  </a:lnTo>
                  <a:lnTo>
                    <a:pt x="10" y="0"/>
                  </a:lnTo>
                  <a:lnTo>
                    <a:pt x="10" y="4"/>
                  </a:lnTo>
                  <a:lnTo>
                    <a:pt x="7" y="8"/>
                  </a:lnTo>
                  <a:lnTo>
                    <a:pt x="4" y="8"/>
                  </a:lnTo>
                  <a:lnTo>
                    <a:pt x="0" y="4"/>
                  </a:lnTo>
                </a:path>
              </a:pathLst>
            </a:custGeom>
            <a:solidFill>
              <a:srgbClr val="FF6600"/>
            </a:solidFill>
            <a:ln>
              <a:noFill/>
            </a:ln>
            <a:effectLst>
              <a:outerShdw dist="35921" dir="2700000" algn="ctr" rotWithShape="0">
                <a:schemeClr val="bg2"/>
              </a:outerShdw>
            </a:effectLst>
            <a:extLst>
              <a:ext uri="{91240B29-F687-4F45-9708-019B960494DF}">
                <a14:hiddenLine xmlns:a14="http://schemas.microsoft.com/office/drawing/2010/main" w="12700" cap="rnd">
                  <a:solidFill>
                    <a:schemeClr val="tx1"/>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FFCC66"/>
                </a:solidFill>
                <a:effectLst/>
                <a:uLnTx/>
                <a:uFillTx/>
                <a:latin typeface="Times New Roman" panose="02020603050405020304" pitchFamily="18" charset="0"/>
                <a:ea typeface="+mn-ea"/>
                <a:cs typeface="+mn-cs"/>
              </a:endParaRPr>
            </a:p>
          </p:txBody>
        </p:sp>
        <p:sp>
          <p:nvSpPr>
            <p:cNvPr id="7338" name="Freeform 156"/>
            <p:cNvSpPr>
              <a:spLocks/>
            </p:cNvSpPr>
            <p:nvPr/>
          </p:nvSpPr>
          <p:spPr bwMode="ltGray">
            <a:xfrm>
              <a:off x="8602663" y="5224228"/>
              <a:ext cx="23813" cy="18170"/>
            </a:xfrm>
            <a:custGeom>
              <a:avLst/>
              <a:gdLst>
                <a:gd name="T0" fmla="*/ 0 w 15"/>
                <a:gd name="T1" fmla="*/ 7 h 12"/>
                <a:gd name="T2" fmla="*/ 0 w 15"/>
                <a:gd name="T3" fmla="*/ 4 h 12"/>
                <a:gd name="T4" fmla="*/ 9 w 15"/>
                <a:gd name="T5" fmla="*/ 0 h 12"/>
                <a:gd name="T6" fmla="*/ 12 w 15"/>
                <a:gd name="T7" fmla="*/ 0 h 12"/>
                <a:gd name="T8" fmla="*/ 14 w 15"/>
                <a:gd name="T9" fmla="*/ 10 h 12"/>
                <a:gd name="T10" fmla="*/ 5 w 15"/>
                <a:gd name="T11" fmla="*/ 11 h 12"/>
                <a:gd name="T12" fmla="*/ 0 w 15"/>
                <a:gd name="T13" fmla="*/ 7 h 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 h="12">
                  <a:moveTo>
                    <a:pt x="0" y="7"/>
                  </a:moveTo>
                  <a:lnTo>
                    <a:pt x="0" y="4"/>
                  </a:lnTo>
                  <a:lnTo>
                    <a:pt x="9" y="0"/>
                  </a:lnTo>
                  <a:lnTo>
                    <a:pt x="12" y="0"/>
                  </a:lnTo>
                  <a:lnTo>
                    <a:pt x="14" y="10"/>
                  </a:lnTo>
                  <a:lnTo>
                    <a:pt x="5" y="11"/>
                  </a:lnTo>
                  <a:lnTo>
                    <a:pt x="0" y="7"/>
                  </a:lnTo>
                </a:path>
              </a:pathLst>
            </a:custGeom>
            <a:solidFill>
              <a:srgbClr val="FF6600"/>
            </a:solidFill>
            <a:ln>
              <a:noFill/>
            </a:ln>
            <a:effectLst>
              <a:outerShdw dist="35921" dir="2700000" algn="ctr" rotWithShape="0">
                <a:schemeClr val="bg2"/>
              </a:outerShdw>
            </a:effectLst>
            <a:extLst>
              <a:ext uri="{91240B29-F687-4F45-9708-019B960494DF}">
                <a14:hiddenLine xmlns:a14="http://schemas.microsoft.com/office/drawing/2010/main" w="12700" cap="rnd">
                  <a:solidFill>
                    <a:schemeClr val="tx1"/>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FFCC66"/>
                </a:solidFill>
                <a:effectLst/>
                <a:uLnTx/>
                <a:uFillTx/>
                <a:latin typeface="Times New Roman" panose="02020603050405020304" pitchFamily="18" charset="0"/>
                <a:ea typeface="+mn-ea"/>
                <a:cs typeface="+mn-cs"/>
              </a:endParaRPr>
            </a:p>
          </p:txBody>
        </p:sp>
        <p:sp>
          <p:nvSpPr>
            <p:cNvPr id="7339" name="Freeform 157"/>
            <p:cNvSpPr>
              <a:spLocks/>
            </p:cNvSpPr>
            <p:nvPr/>
          </p:nvSpPr>
          <p:spPr bwMode="ltGray">
            <a:xfrm>
              <a:off x="8602663" y="5056153"/>
              <a:ext cx="55563" cy="45426"/>
            </a:xfrm>
            <a:custGeom>
              <a:avLst/>
              <a:gdLst>
                <a:gd name="T0" fmla="*/ 0 w 35"/>
                <a:gd name="T1" fmla="*/ 5 h 30"/>
                <a:gd name="T2" fmla="*/ 5 w 35"/>
                <a:gd name="T3" fmla="*/ 0 h 30"/>
                <a:gd name="T4" fmla="*/ 9 w 35"/>
                <a:gd name="T5" fmla="*/ 0 h 30"/>
                <a:gd name="T6" fmla="*/ 16 w 35"/>
                <a:gd name="T7" fmla="*/ 5 h 30"/>
                <a:gd name="T8" fmla="*/ 34 w 35"/>
                <a:gd name="T9" fmla="*/ 24 h 30"/>
                <a:gd name="T10" fmla="*/ 34 w 35"/>
                <a:gd name="T11" fmla="*/ 29 h 30"/>
                <a:gd name="T12" fmla="*/ 19 w 35"/>
                <a:gd name="T13" fmla="*/ 27 h 30"/>
                <a:gd name="T14" fmla="*/ 19 w 35"/>
                <a:gd name="T15" fmla="*/ 17 h 30"/>
                <a:gd name="T16" fmla="*/ 0 w 35"/>
                <a:gd name="T17" fmla="*/ 5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5" h="30">
                  <a:moveTo>
                    <a:pt x="0" y="5"/>
                  </a:moveTo>
                  <a:lnTo>
                    <a:pt x="5" y="0"/>
                  </a:lnTo>
                  <a:lnTo>
                    <a:pt x="9" y="0"/>
                  </a:lnTo>
                  <a:lnTo>
                    <a:pt x="16" y="5"/>
                  </a:lnTo>
                  <a:lnTo>
                    <a:pt x="34" y="24"/>
                  </a:lnTo>
                  <a:lnTo>
                    <a:pt x="34" y="29"/>
                  </a:lnTo>
                  <a:lnTo>
                    <a:pt x="19" y="27"/>
                  </a:lnTo>
                  <a:lnTo>
                    <a:pt x="19" y="17"/>
                  </a:lnTo>
                  <a:lnTo>
                    <a:pt x="0" y="5"/>
                  </a:lnTo>
                </a:path>
              </a:pathLst>
            </a:custGeom>
            <a:solidFill>
              <a:srgbClr val="FF6600"/>
            </a:solidFill>
            <a:ln>
              <a:noFill/>
            </a:ln>
            <a:effectLst>
              <a:outerShdw dist="35921" dir="2700000" algn="ctr" rotWithShape="0">
                <a:schemeClr val="bg2"/>
              </a:outerShdw>
            </a:effectLst>
            <a:extLst>
              <a:ext uri="{91240B29-F687-4F45-9708-019B960494DF}">
                <a14:hiddenLine xmlns:a14="http://schemas.microsoft.com/office/drawing/2010/main" w="12700" cap="rnd">
                  <a:solidFill>
                    <a:schemeClr val="tx1"/>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FFCC66"/>
                </a:solidFill>
                <a:effectLst/>
                <a:uLnTx/>
                <a:uFillTx/>
                <a:latin typeface="Times New Roman" panose="02020603050405020304" pitchFamily="18" charset="0"/>
                <a:ea typeface="+mn-ea"/>
                <a:cs typeface="+mn-cs"/>
              </a:endParaRPr>
            </a:p>
          </p:txBody>
        </p:sp>
        <p:sp>
          <p:nvSpPr>
            <p:cNvPr id="7340" name="Freeform 158"/>
            <p:cNvSpPr>
              <a:spLocks/>
            </p:cNvSpPr>
            <p:nvPr/>
          </p:nvSpPr>
          <p:spPr bwMode="ltGray">
            <a:xfrm>
              <a:off x="8650288" y="5166689"/>
              <a:ext cx="26988" cy="15142"/>
            </a:xfrm>
            <a:custGeom>
              <a:avLst/>
              <a:gdLst>
                <a:gd name="T0" fmla="*/ 0 w 17"/>
                <a:gd name="T1" fmla="*/ 5 h 10"/>
                <a:gd name="T2" fmla="*/ 4 w 17"/>
                <a:gd name="T3" fmla="*/ 0 h 10"/>
                <a:gd name="T4" fmla="*/ 7 w 17"/>
                <a:gd name="T5" fmla="*/ 0 h 10"/>
                <a:gd name="T6" fmla="*/ 16 w 17"/>
                <a:gd name="T7" fmla="*/ 9 h 10"/>
                <a:gd name="T8" fmla="*/ 4 w 17"/>
                <a:gd name="T9" fmla="*/ 9 h 10"/>
                <a:gd name="T10" fmla="*/ 0 w 17"/>
                <a:gd name="T11" fmla="*/ 5 h 1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 h="10">
                  <a:moveTo>
                    <a:pt x="0" y="5"/>
                  </a:moveTo>
                  <a:lnTo>
                    <a:pt x="4" y="0"/>
                  </a:lnTo>
                  <a:lnTo>
                    <a:pt x="7" y="0"/>
                  </a:lnTo>
                  <a:lnTo>
                    <a:pt x="16" y="9"/>
                  </a:lnTo>
                  <a:lnTo>
                    <a:pt x="4" y="9"/>
                  </a:lnTo>
                  <a:lnTo>
                    <a:pt x="0" y="5"/>
                  </a:lnTo>
                </a:path>
              </a:pathLst>
            </a:custGeom>
            <a:solidFill>
              <a:srgbClr val="FF6600"/>
            </a:solidFill>
            <a:ln>
              <a:noFill/>
            </a:ln>
            <a:effectLst>
              <a:outerShdw dist="35921" dir="2700000" algn="ctr" rotWithShape="0">
                <a:schemeClr val="bg2"/>
              </a:outerShdw>
            </a:effectLst>
            <a:extLst>
              <a:ext uri="{91240B29-F687-4F45-9708-019B960494DF}">
                <a14:hiddenLine xmlns:a14="http://schemas.microsoft.com/office/drawing/2010/main" w="12700" cap="rnd">
                  <a:solidFill>
                    <a:schemeClr val="tx1"/>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FFCC66"/>
                </a:solidFill>
                <a:effectLst/>
                <a:uLnTx/>
                <a:uFillTx/>
                <a:latin typeface="Times New Roman" panose="02020603050405020304" pitchFamily="18" charset="0"/>
                <a:ea typeface="+mn-ea"/>
                <a:cs typeface="+mn-cs"/>
              </a:endParaRPr>
            </a:p>
          </p:txBody>
        </p:sp>
        <p:sp>
          <p:nvSpPr>
            <p:cNvPr id="7341" name="Freeform 159"/>
            <p:cNvSpPr>
              <a:spLocks/>
            </p:cNvSpPr>
            <p:nvPr/>
          </p:nvSpPr>
          <p:spPr bwMode="ltGray">
            <a:xfrm>
              <a:off x="8651875" y="5113692"/>
              <a:ext cx="28575" cy="25741"/>
            </a:xfrm>
            <a:custGeom>
              <a:avLst/>
              <a:gdLst>
                <a:gd name="T0" fmla="*/ 0 w 18"/>
                <a:gd name="T1" fmla="*/ 12 h 17"/>
                <a:gd name="T2" fmla="*/ 3 w 18"/>
                <a:gd name="T3" fmla="*/ 0 h 17"/>
                <a:gd name="T4" fmla="*/ 15 w 18"/>
                <a:gd name="T5" fmla="*/ 1 h 17"/>
                <a:gd name="T6" fmla="*/ 17 w 18"/>
                <a:gd name="T7" fmla="*/ 12 h 17"/>
                <a:gd name="T8" fmla="*/ 3 w 18"/>
                <a:gd name="T9" fmla="*/ 16 h 17"/>
                <a:gd name="T10" fmla="*/ 0 w 18"/>
                <a:gd name="T11" fmla="*/ 12 h 1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 h="17">
                  <a:moveTo>
                    <a:pt x="0" y="12"/>
                  </a:moveTo>
                  <a:lnTo>
                    <a:pt x="3" y="0"/>
                  </a:lnTo>
                  <a:lnTo>
                    <a:pt x="15" y="1"/>
                  </a:lnTo>
                  <a:lnTo>
                    <a:pt x="17" y="12"/>
                  </a:lnTo>
                  <a:lnTo>
                    <a:pt x="3" y="16"/>
                  </a:lnTo>
                  <a:lnTo>
                    <a:pt x="0" y="12"/>
                  </a:lnTo>
                </a:path>
              </a:pathLst>
            </a:custGeom>
            <a:solidFill>
              <a:srgbClr val="FF6600"/>
            </a:solidFill>
            <a:ln>
              <a:noFill/>
            </a:ln>
            <a:effectLst>
              <a:outerShdw dist="35921" dir="2700000" algn="ctr" rotWithShape="0">
                <a:schemeClr val="bg2"/>
              </a:outerShdw>
            </a:effectLst>
            <a:extLst>
              <a:ext uri="{91240B29-F687-4F45-9708-019B960494DF}">
                <a14:hiddenLine xmlns:a14="http://schemas.microsoft.com/office/drawing/2010/main" w="12700" cap="rnd">
                  <a:solidFill>
                    <a:schemeClr val="tx1"/>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FFCC66"/>
                </a:solidFill>
                <a:effectLst/>
                <a:uLnTx/>
                <a:uFillTx/>
                <a:latin typeface="Times New Roman" panose="02020603050405020304" pitchFamily="18" charset="0"/>
                <a:ea typeface="+mn-ea"/>
                <a:cs typeface="+mn-cs"/>
              </a:endParaRPr>
            </a:p>
          </p:txBody>
        </p:sp>
        <p:sp>
          <p:nvSpPr>
            <p:cNvPr id="7342" name="Freeform 160"/>
            <p:cNvSpPr>
              <a:spLocks/>
            </p:cNvSpPr>
            <p:nvPr/>
          </p:nvSpPr>
          <p:spPr bwMode="ltGray">
            <a:xfrm>
              <a:off x="7348538" y="1829418"/>
              <a:ext cx="171450" cy="74195"/>
            </a:xfrm>
            <a:custGeom>
              <a:avLst/>
              <a:gdLst>
                <a:gd name="T0" fmla="*/ 0 w 108"/>
                <a:gd name="T1" fmla="*/ 19 h 49"/>
                <a:gd name="T2" fmla="*/ 15 w 108"/>
                <a:gd name="T3" fmla="*/ 30 h 49"/>
                <a:gd name="T4" fmla="*/ 37 w 108"/>
                <a:gd name="T5" fmla="*/ 34 h 49"/>
                <a:gd name="T6" fmla="*/ 57 w 108"/>
                <a:gd name="T7" fmla="*/ 33 h 49"/>
                <a:gd name="T8" fmla="*/ 77 w 108"/>
                <a:gd name="T9" fmla="*/ 48 h 49"/>
                <a:gd name="T10" fmla="*/ 89 w 108"/>
                <a:gd name="T11" fmla="*/ 44 h 49"/>
                <a:gd name="T12" fmla="*/ 86 w 108"/>
                <a:gd name="T13" fmla="*/ 28 h 49"/>
                <a:gd name="T14" fmla="*/ 100 w 108"/>
                <a:gd name="T15" fmla="*/ 28 h 49"/>
                <a:gd name="T16" fmla="*/ 107 w 108"/>
                <a:gd name="T17" fmla="*/ 19 h 49"/>
                <a:gd name="T18" fmla="*/ 107 w 108"/>
                <a:gd name="T19" fmla="*/ 11 h 49"/>
                <a:gd name="T20" fmla="*/ 71 w 108"/>
                <a:gd name="T21" fmla="*/ 0 h 49"/>
                <a:gd name="T22" fmla="*/ 0 w 108"/>
                <a:gd name="T23" fmla="*/ 7 h 49"/>
                <a:gd name="T24" fmla="*/ 0 w 108"/>
                <a:gd name="T25" fmla="*/ 19 h 4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08" h="49">
                  <a:moveTo>
                    <a:pt x="0" y="19"/>
                  </a:moveTo>
                  <a:lnTo>
                    <a:pt x="15" y="30"/>
                  </a:lnTo>
                  <a:lnTo>
                    <a:pt x="37" y="34"/>
                  </a:lnTo>
                  <a:lnTo>
                    <a:pt x="57" y="33"/>
                  </a:lnTo>
                  <a:lnTo>
                    <a:pt x="77" y="48"/>
                  </a:lnTo>
                  <a:lnTo>
                    <a:pt x="89" y="44"/>
                  </a:lnTo>
                  <a:lnTo>
                    <a:pt x="86" y="28"/>
                  </a:lnTo>
                  <a:lnTo>
                    <a:pt x="100" y="28"/>
                  </a:lnTo>
                  <a:lnTo>
                    <a:pt x="107" y="19"/>
                  </a:lnTo>
                  <a:lnTo>
                    <a:pt x="107" y="11"/>
                  </a:lnTo>
                  <a:lnTo>
                    <a:pt x="71" y="0"/>
                  </a:lnTo>
                  <a:lnTo>
                    <a:pt x="0" y="7"/>
                  </a:lnTo>
                  <a:lnTo>
                    <a:pt x="0" y="19"/>
                  </a:lnTo>
                </a:path>
              </a:pathLst>
            </a:custGeom>
            <a:solidFill>
              <a:srgbClr val="FF6600"/>
            </a:solidFill>
            <a:ln>
              <a:noFill/>
            </a:ln>
            <a:effectLst>
              <a:outerShdw dist="35921" dir="2700000" algn="ctr" rotWithShape="0">
                <a:schemeClr val="bg2"/>
              </a:outerShdw>
            </a:effectLst>
            <a:extLst>
              <a:ext uri="{91240B29-F687-4F45-9708-019B960494DF}">
                <a14:hiddenLine xmlns:a14="http://schemas.microsoft.com/office/drawing/2010/main" w="12700" cap="rnd">
                  <a:solidFill>
                    <a:schemeClr val="tx1"/>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FFCC66"/>
                </a:solidFill>
                <a:effectLst/>
                <a:uLnTx/>
                <a:uFillTx/>
                <a:latin typeface="Times New Roman" panose="02020603050405020304" pitchFamily="18" charset="0"/>
                <a:ea typeface="+mn-ea"/>
                <a:cs typeface="+mn-cs"/>
              </a:endParaRPr>
            </a:p>
          </p:txBody>
        </p:sp>
        <p:sp>
          <p:nvSpPr>
            <p:cNvPr id="7343" name="Freeform 161"/>
            <p:cNvSpPr>
              <a:spLocks/>
            </p:cNvSpPr>
            <p:nvPr/>
          </p:nvSpPr>
          <p:spPr bwMode="ltGray">
            <a:xfrm>
              <a:off x="7480300" y="4253633"/>
              <a:ext cx="152400" cy="163532"/>
            </a:xfrm>
            <a:custGeom>
              <a:avLst/>
              <a:gdLst>
                <a:gd name="T0" fmla="*/ 2 w 96"/>
                <a:gd name="T1" fmla="*/ 69 h 108"/>
                <a:gd name="T2" fmla="*/ 16 w 96"/>
                <a:gd name="T3" fmla="*/ 73 h 108"/>
                <a:gd name="T4" fmla="*/ 36 w 96"/>
                <a:gd name="T5" fmla="*/ 69 h 108"/>
                <a:gd name="T6" fmla="*/ 46 w 96"/>
                <a:gd name="T7" fmla="*/ 81 h 108"/>
                <a:gd name="T8" fmla="*/ 43 w 96"/>
                <a:gd name="T9" fmla="*/ 90 h 108"/>
                <a:gd name="T10" fmla="*/ 62 w 96"/>
                <a:gd name="T11" fmla="*/ 107 h 108"/>
                <a:gd name="T12" fmla="*/ 71 w 96"/>
                <a:gd name="T13" fmla="*/ 107 h 108"/>
                <a:gd name="T14" fmla="*/ 62 w 96"/>
                <a:gd name="T15" fmla="*/ 83 h 108"/>
                <a:gd name="T16" fmla="*/ 71 w 96"/>
                <a:gd name="T17" fmla="*/ 72 h 108"/>
                <a:gd name="T18" fmla="*/ 86 w 96"/>
                <a:gd name="T19" fmla="*/ 77 h 108"/>
                <a:gd name="T20" fmla="*/ 95 w 96"/>
                <a:gd name="T21" fmla="*/ 68 h 108"/>
                <a:gd name="T22" fmla="*/ 73 w 96"/>
                <a:gd name="T23" fmla="*/ 34 h 108"/>
                <a:gd name="T24" fmla="*/ 62 w 96"/>
                <a:gd name="T25" fmla="*/ 0 h 108"/>
                <a:gd name="T26" fmla="*/ 54 w 96"/>
                <a:gd name="T27" fmla="*/ 0 h 108"/>
                <a:gd name="T28" fmla="*/ 44 w 96"/>
                <a:gd name="T29" fmla="*/ 14 h 108"/>
                <a:gd name="T30" fmla="*/ 41 w 96"/>
                <a:gd name="T31" fmla="*/ 25 h 108"/>
                <a:gd name="T32" fmla="*/ 37 w 96"/>
                <a:gd name="T33" fmla="*/ 36 h 108"/>
                <a:gd name="T34" fmla="*/ 27 w 96"/>
                <a:gd name="T35" fmla="*/ 41 h 108"/>
                <a:gd name="T36" fmla="*/ 12 w 96"/>
                <a:gd name="T37" fmla="*/ 44 h 108"/>
                <a:gd name="T38" fmla="*/ 2 w 96"/>
                <a:gd name="T39" fmla="*/ 49 h 108"/>
                <a:gd name="T40" fmla="*/ 0 w 96"/>
                <a:gd name="T41" fmla="*/ 64 h 108"/>
                <a:gd name="T42" fmla="*/ 2 w 96"/>
                <a:gd name="T43" fmla="*/ 69 h 10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96" h="108">
                  <a:moveTo>
                    <a:pt x="2" y="69"/>
                  </a:moveTo>
                  <a:lnTo>
                    <a:pt x="16" y="73"/>
                  </a:lnTo>
                  <a:lnTo>
                    <a:pt x="36" y="69"/>
                  </a:lnTo>
                  <a:lnTo>
                    <a:pt x="46" y="81"/>
                  </a:lnTo>
                  <a:lnTo>
                    <a:pt x="43" y="90"/>
                  </a:lnTo>
                  <a:lnTo>
                    <a:pt x="62" y="107"/>
                  </a:lnTo>
                  <a:lnTo>
                    <a:pt x="71" y="107"/>
                  </a:lnTo>
                  <a:lnTo>
                    <a:pt x="62" y="83"/>
                  </a:lnTo>
                  <a:lnTo>
                    <a:pt x="71" y="72"/>
                  </a:lnTo>
                  <a:lnTo>
                    <a:pt x="86" y="77"/>
                  </a:lnTo>
                  <a:lnTo>
                    <a:pt x="95" y="68"/>
                  </a:lnTo>
                  <a:lnTo>
                    <a:pt x="73" y="34"/>
                  </a:lnTo>
                  <a:lnTo>
                    <a:pt x="62" y="0"/>
                  </a:lnTo>
                  <a:lnTo>
                    <a:pt x="54" y="0"/>
                  </a:lnTo>
                  <a:lnTo>
                    <a:pt x="44" y="14"/>
                  </a:lnTo>
                  <a:lnTo>
                    <a:pt x="41" y="25"/>
                  </a:lnTo>
                  <a:lnTo>
                    <a:pt x="37" y="36"/>
                  </a:lnTo>
                  <a:lnTo>
                    <a:pt x="27" y="41"/>
                  </a:lnTo>
                  <a:lnTo>
                    <a:pt x="12" y="44"/>
                  </a:lnTo>
                  <a:lnTo>
                    <a:pt x="2" y="49"/>
                  </a:lnTo>
                  <a:lnTo>
                    <a:pt x="0" y="64"/>
                  </a:lnTo>
                  <a:lnTo>
                    <a:pt x="2" y="69"/>
                  </a:lnTo>
                </a:path>
              </a:pathLst>
            </a:custGeom>
            <a:solidFill>
              <a:srgbClr val="FF6600"/>
            </a:solidFill>
            <a:ln>
              <a:noFill/>
            </a:ln>
            <a:effectLst>
              <a:outerShdw dist="35921" dir="2700000" algn="ctr" rotWithShape="0">
                <a:schemeClr val="bg2"/>
              </a:outerShdw>
            </a:effectLst>
            <a:extLst>
              <a:ext uri="{91240B29-F687-4F45-9708-019B960494DF}">
                <a14:hiddenLine xmlns:a14="http://schemas.microsoft.com/office/drawing/2010/main" w="12700" cap="rnd">
                  <a:solidFill>
                    <a:schemeClr val="tx1"/>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FFCC66"/>
                </a:solidFill>
                <a:effectLst/>
                <a:uLnTx/>
                <a:uFillTx/>
                <a:latin typeface="Times New Roman" panose="02020603050405020304" pitchFamily="18" charset="0"/>
                <a:ea typeface="+mn-ea"/>
                <a:cs typeface="+mn-cs"/>
              </a:endParaRPr>
            </a:p>
          </p:txBody>
        </p:sp>
        <p:sp>
          <p:nvSpPr>
            <p:cNvPr id="7344" name="Freeform 162"/>
            <p:cNvSpPr>
              <a:spLocks/>
            </p:cNvSpPr>
            <p:nvPr/>
          </p:nvSpPr>
          <p:spPr bwMode="ltGray">
            <a:xfrm>
              <a:off x="7429500" y="4164296"/>
              <a:ext cx="33338" cy="45426"/>
            </a:xfrm>
            <a:custGeom>
              <a:avLst/>
              <a:gdLst>
                <a:gd name="T0" fmla="*/ 8 w 21"/>
                <a:gd name="T1" fmla="*/ 0 h 30"/>
                <a:gd name="T2" fmla="*/ 0 w 21"/>
                <a:gd name="T3" fmla="*/ 24 h 30"/>
                <a:gd name="T4" fmla="*/ 9 w 21"/>
                <a:gd name="T5" fmla="*/ 23 h 30"/>
                <a:gd name="T6" fmla="*/ 14 w 21"/>
                <a:gd name="T7" fmla="*/ 29 h 30"/>
                <a:gd name="T8" fmla="*/ 20 w 21"/>
                <a:gd name="T9" fmla="*/ 18 h 30"/>
                <a:gd name="T10" fmla="*/ 15 w 21"/>
                <a:gd name="T11" fmla="*/ 5 h 30"/>
                <a:gd name="T12" fmla="*/ 14 w 21"/>
                <a:gd name="T13" fmla="*/ 0 h 30"/>
                <a:gd name="T14" fmla="*/ 8 w 21"/>
                <a:gd name="T15" fmla="*/ 0 h 3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1" h="30">
                  <a:moveTo>
                    <a:pt x="8" y="0"/>
                  </a:moveTo>
                  <a:lnTo>
                    <a:pt x="0" y="24"/>
                  </a:lnTo>
                  <a:lnTo>
                    <a:pt x="9" y="23"/>
                  </a:lnTo>
                  <a:lnTo>
                    <a:pt x="14" y="29"/>
                  </a:lnTo>
                  <a:lnTo>
                    <a:pt x="20" y="18"/>
                  </a:lnTo>
                  <a:lnTo>
                    <a:pt x="15" y="5"/>
                  </a:lnTo>
                  <a:lnTo>
                    <a:pt x="14" y="0"/>
                  </a:lnTo>
                  <a:lnTo>
                    <a:pt x="8" y="0"/>
                  </a:lnTo>
                </a:path>
              </a:pathLst>
            </a:custGeom>
            <a:solidFill>
              <a:srgbClr val="FF6600"/>
            </a:solidFill>
            <a:ln>
              <a:noFill/>
            </a:ln>
            <a:effectLst>
              <a:outerShdw dist="35921" dir="2700000" algn="ctr" rotWithShape="0">
                <a:schemeClr val="bg2"/>
              </a:outerShdw>
            </a:effectLst>
            <a:extLst>
              <a:ext uri="{91240B29-F687-4F45-9708-019B960494DF}">
                <a14:hiddenLine xmlns:a14="http://schemas.microsoft.com/office/drawing/2010/main" w="12700" cap="rnd">
                  <a:solidFill>
                    <a:schemeClr val="tx1"/>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FFCC66"/>
                </a:solidFill>
                <a:effectLst/>
                <a:uLnTx/>
                <a:uFillTx/>
                <a:latin typeface="Times New Roman" panose="02020603050405020304" pitchFamily="18" charset="0"/>
                <a:ea typeface="+mn-ea"/>
                <a:cs typeface="+mn-cs"/>
              </a:endParaRPr>
            </a:p>
          </p:txBody>
        </p:sp>
        <p:sp>
          <p:nvSpPr>
            <p:cNvPr id="7345" name="Freeform 163"/>
            <p:cNvSpPr>
              <a:spLocks/>
            </p:cNvSpPr>
            <p:nvPr/>
          </p:nvSpPr>
          <p:spPr bwMode="ltGray">
            <a:xfrm>
              <a:off x="7407275" y="4011363"/>
              <a:ext cx="125413" cy="205930"/>
            </a:xfrm>
            <a:custGeom>
              <a:avLst/>
              <a:gdLst>
                <a:gd name="T0" fmla="*/ 38 w 79"/>
                <a:gd name="T1" fmla="*/ 85 h 136"/>
                <a:gd name="T2" fmla="*/ 41 w 79"/>
                <a:gd name="T3" fmla="*/ 99 h 136"/>
                <a:gd name="T4" fmla="*/ 44 w 79"/>
                <a:gd name="T5" fmla="*/ 115 h 136"/>
                <a:gd name="T6" fmla="*/ 60 w 79"/>
                <a:gd name="T7" fmla="*/ 129 h 136"/>
                <a:gd name="T8" fmla="*/ 62 w 79"/>
                <a:gd name="T9" fmla="*/ 133 h 136"/>
                <a:gd name="T10" fmla="*/ 75 w 79"/>
                <a:gd name="T11" fmla="*/ 135 h 136"/>
                <a:gd name="T12" fmla="*/ 78 w 79"/>
                <a:gd name="T13" fmla="*/ 123 h 136"/>
                <a:gd name="T14" fmla="*/ 68 w 79"/>
                <a:gd name="T15" fmla="*/ 98 h 136"/>
                <a:gd name="T16" fmla="*/ 43 w 79"/>
                <a:gd name="T17" fmla="*/ 74 h 136"/>
                <a:gd name="T18" fmla="*/ 41 w 79"/>
                <a:gd name="T19" fmla="*/ 63 h 136"/>
                <a:gd name="T20" fmla="*/ 49 w 79"/>
                <a:gd name="T21" fmla="*/ 41 h 136"/>
                <a:gd name="T22" fmla="*/ 52 w 79"/>
                <a:gd name="T23" fmla="*/ 21 h 136"/>
                <a:gd name="T24" fmla="*/ 44 w 79"/>
                <a:gd name="T25" fmla="*/ 9 h 136"/>
                <a:gd name="T26" fmla="*/ 49 w 79"/>
                <a:gd name="T27" fmla="*/ 0 h 136"/>
                <a:gd name="T28" fmla="*/ 29 w 79"/>
                <a:gd name="T29" fmla="*/ 7 h 136"/>
                <a:gd name="T30" fmla="*/ 17 w 79"/>
                <a:gd name="T31" fmla="*/ 1 h 136"/>
                <a:gd name="T32" fmla="*/ 9 w 79"/>
                <a:gd name="T33" fmla="*/ 6 h 136"/>
                <a:gd name="T34" fmla="*/ 12 w 79"/>
                <a:gd name="T35" fmla="*/ 37 h 136"/>
                <a:gd name="T36" fmla="*/ 0 w 79"/>
                <a:gd name="T37" fmla="*/ 52 h 136"/>
                <a:gd name="T38" fmla="*/ 0 w 79"/>
                <a:gd name="T39" fmla="*/ 62 h 136"/>
                <a:gd name="T40" fmla="*/ 3 w 79"/>
                <a:gd name="T41" fmla="*/ 76 h 136"/>
                <a:gd name="T42" fmla="*/ 11 w 79"/>
                <a:gd name="T43" fmla="*/ 85 h 136"/>
                <a:gd name="T44" fmla="*/ 21 w 79"/>
                <a:gd name="T45" fmla="*/ 90 h 136"/>
                <a:gd name="T46" fmla="*/ 38 w 79"/>
                <a:gd name="T47" fmla="*/ 85 h 1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9" h="136">
                  <a:moveTo>
                    <a:pt x="38" y="85"/>
                  </a:moveTo>
                  <a:lnTo>
                    <a:pt x="41" y="99"/>
                  </a:lnTo>
                  <a:lnTo>
                    <a:pt x="44" y="115"/>
                  </a:lnTo>
                  <a:lnTo>
                    <a:pt x="60" y="129"/>
                  </a:lnTo>
                  <a:lnTo>
                    <a:pt x="62" y="133"/>
                  </a:lnTo>
                  <a:lnTo>
                    <a:pt x="75" y="135"/>
                  </a:lnTo>
                  <a:lnTo>
                    <a:pt x="78" y="123"/>
                  </a:lnTo>
                  <a:lnTo>
                    <a:pt x="68" y="98"/>
                  </a:lnTo>
                  <a:lnTo>
                    <a:pt x="43" y="74"/>
                  </a:lnTo>
                  <a:lnTo>
                    <a:pt x="41" y="63"/>
                  </a:lnTo>
                  <a:lnTo>
                    <a:pt x="49" y="41"/>
                  </a:lnTo>
                  <a:lnTo>
                    <a:pt x="52" y="21"/>
                  </a:lnTo>
                  <a:lnTo>
                    <a:pt x="44" y="9"/>
                  </a:lnTo>
                  <a:lnTo>
                    <a:pt x="49" y="0"/>
                  </a:lnTo>
                  <a:lnTo>
                    <a:pt x="29" y="7"/>
                  </a:lnTo>
                  <a:lnTo>
                    <a:pt x="17" y="1"/>
                  </a:lnTo>
                  <a:lnTo>
                    <a:pt x="9" y="6"/>
                  </a:lnTo>
                  <a:lnTo>
                    <a:pt x="12" y="37"/>
                  </a:lnTo>
                  <a:lnTo>
                    <a:pt x="0" y="52"/>
                  </a:lnTo>
                  <a:lnTo>
                    <a:pt x="0" y="62"/>
                  </a:lnTo>
                  <a:lnTo>
                    <a:pt x="3" y="76"/>
                  </a:lnTo>
                  <a:lnTo>
                    <a:pt x="11" y="85"/>
                  </a:lnTo>
                  <a:lnTo>
                    <a:pt x="21" y="90"/>
                  </a:lnTo>
                  <a:lnTo>
                    <a:pt x="38" y="85"/>
                  </a:lnTo>
                </a:path>
              </a:pathLst>
            </a:custGeom>
            <a:solidFill>
              <a:srgbClr val="FF6600"/>
            </a:solidFill>
            <a:ln>
              <a:noFill/>
            </a:ln>
            <a:effectLst>
              <a:outerShdw dist="35921" dir="2700000" algn="ctr" rotWithShape="0">
                <a:schemeClr val="bg2"/>
              </a:outerShdw>
            </a:effectLst>
            <a:extLst>
              <a:ext uri="{91240B29-F687-4F45-9708-019B960494DF}">
                <a14:hiddenLine xmlns:a14="http://schemas.microsoft.com/office/drawing/2010/main" w="12700" cap="rnd">
                  <a:solidFill>
                    <a:schemeClr val="tx1"/>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FFCC66"/>
                </a:solidFill>
                <a:effectLst/>
                <a:uLnTx/>
                <a:uFillTx/>
                <a:latin typeface="Times New Roman" panose="02020603050405020304" pitchFamily="18" charset="0"/>
                <a:ea typeface="+mn-ea"/>
                <a:cs typeface="+mn-cs"/>
              </a:endParaRPr>
            </a:p>
          </p:txBody>
        </p:sp>
        <p:sp>
          <p:nvSpPr>
            <p:cNvPr id="7346" name="Freeform 164"/>
            <p:cNvSpPr>
              <a:spLocks/>
            </p:cNvSpPr>
            <p:nvPr/>
          </p:nvSpPr>
          <p:spPr bwMode="ltGray">
            <a:xfrm>
              <a:off x="7059613" y="4730602"/>
              <a:ext cx="446088" cy="143848"/>
            </a:xfrm>
            <a:custGeom>
              <a:avLst/>
              <a:gdLst>
                <a:gd name="T0" fmla="*/ 229 w 281"/>
                <a:gd name="T1" fmla="*/ 88 h 95"/>
                <a:gd name="T2" fmla="*/ 262 w 281"/>
                <a:gd name="T3" fmla="*/ 88 h 95"/>
                <a:gd name="T4" fmla="*/ 273 w 281"/>
                <a:gd name="T5" fmla="*/ 85 h 95"/>
                <a:gd name="T6" fmla="*/ 280 w 281"/>
                <a:gd name="T7" fmla="*/ 77 h 95"/>
                <a:gd name="T8" fmla="*/ 280 w 281"/>
                <a:gd name="T9" fmla="*/ 69 h 95"/>
                <a:gd name="T10" fmla="*/ 270 w 281"/>
                <a:gd name="T11" fmla="*/ 72 h 95"/>
                <a:gd name="T12" fmla="*/ 247 w 281"/>
                <a:gd name="T13" fmla="*/ 69 h 95"/>
                <a:gd name="T14" fmla="*/ 236 w 281"/>
                <a:gd name="T15" fmla="*/ 81 h 95"/>
                <a:gd name="T16" fmla="*/ 229 w 281"/>
                <a:gd name="T17" fmla="*/ 72 h 95"/>
                <a:gd name="T18" fmla="*/ 229 w 281"/>
                <a:gd name="T19" fmla="*/ 69 h 95"/>
                <a:gd name="T20" fmla="*/ 225 w 281"/>
                <a:gd name="T21" fmla="*/ 72 h 95"/>
                <a:gd name="T22" fmla="*/ 195 w 281"/>
                <a:gd name="T23" fmla="*/ 78 h 95"/>
                <a:gd name="T24" fmla="*/ 159 w 281"/>
                <a:gd name="T25" fmla="*/ 72 h 95"/>
                <a:gd name="T26" fmla="*/ 145 w 281"/>
                <a:gd name="T27" fmla="*/ 55 h 95"/>
                <a:gd name="T28" fmla="*/ 114 w 281"/>
                <a:gd name="T29" fmla="*/ 48 h 95"/>
                <a:gd name="T30" fmla="*/ 70 w 281"/>
                <a:gd name="T31" fmla="*/ 34 h 95"/>
                <a:gd name="T32" fmla="*/ 49 w 281"/>
                <a:gd name="T33" fmla="*/ 34 h 95"/>
                <a:gd name="T34" fmla="*/ 40 w 281"/>
                <a:gd name="T35" fmla="*/ 8 h 95"/>
                <a:gd name="T36" fmla="*/ 33 w 281"/>
                <a:gd name="T37" fmla="*/ 0 h 95"/>
                <a:gd name="T38" fmla="*/ 30 w 281"/>
                <a:gd name="T39" fmla="*/ 0 h 95"/>
                <a:gd name="T40" fmla="*/ 19 w 281"/>
                <a:gd name="T41" fmla="*/ 20 h 95"/>
                <a:gd name="T42" fmla="*/ 4 w 281"/>
                <a:gd name="T43" fmla="*/ 34 h 95"/>
                <a:gd name="T44" fmla="*/ 0 w 281"/>
                <a:gd name="T45" fmla="*/ 48 h 95"/>
                <a:gd name="T46" fmla="*/ 4 w 281"/>
                <a:gd name="T47" fmla="*/ 51 h 95"/>
                <a:gd name="T48" fmla="*/ 26 w 281"/>
                <a:gd name="T49" fmla="*/ 60 h 95"/>
                <a:gd name="T50" fmla="*/ 55 w 281"/>
                <a:gd name="T51" fmla="*/ 69 h 95"/>
                <a:gd name="T52" fmla="*/ 81 w 281"/>
                <a:gd name="T53" fmla="*/ 72 h 95"/>
                <a:gd name="T54" fmla="*/ 107 w 281"/>
                <a:gd name="T55" fmla="*/ 85 h 95"/>
                <a:gd name="T56" fmla="*/ 141 w 281"/>
                <a:gd name="T57" fmla="*/ 88 h 95"/>
                <a:gd name="T58" fmla="*/ 169 w 281"/>
                <a:gd name="T59" fmla="*/ 85 h 95"/>
                <a:gd name="T60" fmla="*/ 192 w 281"/>
                <a:gd name="T61" fmla="*/ 94 h 95"/>
                <a:gd name="T62" fmla="*/ 214 w 281"/>
                <a:gd name="T63" fmla="*/ 85 h 95"/>
                <a:gd name="T64" fmla="*/ 222 w 281"/>
                <a:gd name="T65" fmla="*/ 85 h 95"/>
                <a:gd name="T66" fmla="*/ 229 w 281"/>
                <a:gd name="T67" fmla="*/ 88 h 9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81" h="95">
                  <a:moveTo>
                    <a:pt x="229" y="88"/>
                  </a:moveTo>
                  <a:lnTo>
                    <a:pt x="262" y="88"/>
                  </a:lnTo>
                  <a:lnTo>
                    <a:pt x="273" y="85"/>
                  </a:lnTo>
                  <a:lnTo>
                    <a:pt x="280" y="77"/>
                  </a:lnTo>
                  <a:lnTo>
                    <a:pt x="280" y="69"/>
                  </a:lnTo>
                  <a:lnTo>
                    <a:pt x="270" y="72"/>
                  </a:lnTo>
                  <a:lnTo>
                    <a:pt x="247" y="69"/>
                  </a:lnTo>
                  <a:lnTo>
                    <a:pt x="236" y="81"/>
                  </a:lnTo>
                  <a:lnTo>
                    <a:pt x="229" y="72"/>
                  </a:lnTo>
                  <a:lnTo>
                    <a:pt x="229" y="69"/>
                  </a:lnTo>
                  <a:lnTo>
                    <a:pt x="225" y="72"/>
                  </a:lnTo>
                  <a:lnTo>
                    <a:pt x="195" y="78"/>
                  </a:lnTo>
                  <a:lnTo>
                    <a:pt x="159" y="72"/>
                  </a:lnTo>
                  <a:lnTo>
                    <a:pt x="145" y="55"/>
                  </a:lnTo>
                  <a:lnTo>
                    <a:pt x="114" y="48"/>
                  </a:lnTo>
                  <a:lnTo>
                    <a:pt x="70" y="34"/>
                  </a:lnTo>
                  <a:lnTo>
                    <a:pt x="49" y="34"/>
                  </a:lnTo>
                  <a:lnTo>
                    <a:pt x="40" y="8"/>
                  </a:lnTo>
                  <a:lnTo>
                    <a:pt x="33" y="0"/>
                  </a:lnTo>
                  <a:lnTo>
                    <a:pt x="30" y="0"/>
                  </a:lnTo>
                  <a:lnTo>
                    <a:pt x="19" y="20"/>
                  </a:lnTo>
                  <a:lnTo>
                    <a:pt x="4" y="34"/>
                  </a:lnTo>
                  <a:lnTo>
                    <a:pt x="0" y="48"/>
                  </a:lnTo>
                  <a:lnTo>
                    <a:pt x="4" y="51"/>
                  </a:lnTo>
                  <a:lnTo>
                    <a:pt x="26" y="60"/>
                  </a:lnTo>
                  <a:lnTo>
                    <a:pt x="55" y="69"/>
                  </a:lnTo>
                  <a:lnTo>
                    <a:pt x="81" y="72"/>
                  </a:lnTo>
                  <a:lnTo>
                    <a:pt x="107" y="85"/>
                  </a:lnTo>
                  <a:lnTo>
                    <a:pt x="141" y="88"/>
                  </a:lnTo>
                  <a:lnTo>
                    <a:pt x="169" y="85"/>
                  </a:lnTo>
                  <a:lnTo>
                    <a:pt x="192" y="94"/>
                  </a:lnTo>
                  <a:lnTo>
                    <a:pt x="214" y="85"/>
                  </a:lnTo>
                  <a:lnTo>
                    <a:pt x="222" y="85"/>
                  </a:lnTo>
                  <a:lnTo>
                    <a:pt x="229" y="88"/>
                  </a:lnTo>
                </a:path>
              </a:pathLst>
            </a:custGeom>
            <a:solidFill>
              <a:srgbClr val="FF6600"/>
            </a:solidFill>
            <a:ln>
              <a:noFill/>
            </a:ln>
            <a:effectLst>
              <a:outerShdw dist="35921" dir="2700000" algn="ctr" rotWithShape="0">
                <a:schemeClr val="bg2"/>
              </a:outerShdw>
            </a:effectLst>
            <a:extLst>
              <a:ext uri="{91240B29-F687-4F45-9708-019B960494DF}">
                <a14:hiddenLine xmlns:a14="http://schemas.microsoft.com/office/drawing/2010/main" w="12700" cap="rnd">
                  <a:solidFill>
                    <a:schemeClr val="tx1"/>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FFCC66"/>
                </a:solidFill>
                <a:effectLst/>
                <a:uLnTx/>
                <a:uFillTx/>
                <a:latin typeface="Times New Roman" panose="02020603050405020304" pitchFamily="18" charset="0"/>
                <a:ea typeface="+mn-ea"/>
                <a:cs typeface="+mn-cs"/>
              </a:endParaRPr>
            </a:p>
          </p:txBody>
        </p:sp>
        <p:sp>
          <p:nvSpPr>
            <p:cNvPr id="7347" name="Freeform 165"/>
            <p:cNvSpPr>
              <a:spLocks/>
            </p:cNvSpPr>
            <p:nvPr/>
          </p:nvSpPr>
          <p:spPr bwMode="ltGray">
            <a:xfrm>
              <a:off x="7604125" y="4604925"/>
              <a:ext cx="592138" cy="287696"/>
            </a:xfrm>
            <a:custGeom>
              <a:avLst/>
              <a:gdLst>
                <a:gd name="T0" fmla="*/ 0 w 373"/>
                <a:gd name="T1" fmla="*/ 29 h 190"/>
                <a:gd name="T2" fmla="*/ 15 w 373"/>
                <a:gd name="T3" fmla="*/ 22 h 190"/>
                <a:gd name="T4" fmla="*/ 49 w 373"/>
                <a:gd name="T5" fmla="*/ 22 h 190"/>
                <a:gd name="T6" fmla="*/ 71 w 373"/>
                <a:gd name="T7" fmla="*/ 17 h 190"/>
                <a:gd name="T8" fmla="*/ 86 w 373"/>
                <a:gd name="T9" fmla="*/ 0 h 190"/>
                <a:gd name="T10" fmla="*/ 120 w 373"/>
                <a:gd name="T11" fmla="*/ 5 h 190"/>
                <a:gd name="T12" fmla="*/ 126 w 373"/>
                <a:gd name="T13" fmla="*/ 20 h 190"/>
                <a:gd name="T14" fmla="*/ 131 w 373"/>
                <a:gd name="T15" fmla="*/ 20 h 190"/>
                <a:gd name="T16" fmla="*/ 140 w 373"/>
                <a:gd name="T17" fmla="*/ 9 h 190"/>
                <a:gd name="T18" fmla="*/ 161 w 373"/>
                <a:gd name="T19" fmla="*/ 5 h 190"/>
                <a:gd name="T20" fmla="*/ 229 w 373"/>
                <a:gd name="T21" fmla="*/ 46 h 190"/>
                <a:gd name="T22" fmla="*/ 231 w 373"/>
                <a:gd name="T23" fmla="*/ 48 h 190"/>
                <a:gd name="T24" fmla="*/ 260 w 373"/>
                <a:gd name="T25" fmla="*/ 56 h 190"/>
                <a:gd name="T26" fmla="*/ 297 w 373"/>
                <a:gd name="T27" fmla="*/ 80 h 190"/>
                <a:gd name="T28" fmla="*/ 299 w 373"/>
                <a:gd name="T29" fmla="*/ 101 h 190"/>
                <a:gd name="T30" fmla="*/ 320 w 373"/>
                <a:gd name="T31" fmla="*/ 115 h 190"/>
                <a:gd name="T32" fmla="*/ 333 w 373"/>
                <a:gd name="T33" fmla="*/ 120 h 190"/>
                <a:gd name="T34" fmla="*/ 346 w 373"/>
                <a:gd name="T35" fmla="*/ 139 h 190"/>
                <a:gd name="T36" fmla="*/ 349 w 373"/>
                <a:gd name="T37" fmla="*/ 164 h 190"/>
                <a:gd name="T38" fmla="*/ 370 w 373"/>
                <a:gd name="T39" fmla="*/ 174 h 190"/>
                <a:gd name="T40" fmla="*/ 372 w 373"/>
                <a:gd name="T41" fmla="*/ 184 h 190"/>
                <a:gd name="T42" fmla="*/ 361 w 373"/>
                <a:gd name="T43" fmla="*/ 189 h 190"/>
                <a:gd name="T44" fmla="*/ 338 w 373"/>
                <a:gd name="T45" fmla="*/ 184 h 190"/>
                <a:gd name="T46" fmla="*/ 311 w 373"/>
                <a:gd name="T47" fmla="*/ 158 h 190"/>
                <a:gd name="T48" fmla="*/ 304 w 373"/>
                <a:gd name="T49" fmla="*/ 155 h 190"/>
                <a:gd name="T50" fmla="*/ 293 w 373"/>
                <a:gd name="T51" fmla="*/ 155 h 190"/>
                <a:gd name="T52" fmla="*/ 284 w 373"/>
                <a:gd name="T53" fmla="*/ 168 h 190"/>
                <a:gd name="T54" fmla="*/ 271 w 373"/>
                <a:gd name="T55" fmla="*/ 176 h 190"/>
                <a:gd name="T56" fmla="*/ 220 w 373"/>
                <a:gd name="T57" fmla="*/ 164 h 190"/>
                <a:gd name="T58" fmla="*/ 210 w 373"/>
                <a:gd name="T59" fmla="*/ 153 h 190"/>
                <a:gd name="T60" fmla="*/ 195 w 373"/>
                <a:gd name="T61" fmla="*/ 161 h 190"/>
                <a:gd name="T62" fmla="*/ 187 w 373"/>
                <a:gd name="T63" fmla="*/ 151 h 190"/>
                <a:gd name="T64" fmla="*/ 192 w 373"/>
                <a:gd name="T65" fmla="*/ 140 h 190"/>
                <a:gd name="T66" fmla="*/ 187 w 373"/>
                <a:gd name="T67" fmla="*/ 110 h 190"/>
                <a:gd name="T68" fmla="*/ 163 w 373"/>
                <a:gd name="T69" fmla="*/ 85 h 190"/>
                <a:gd name="T70" fmla="*/ 125 w 373"/>
                <a:gd name="T71" fmla="*/ 62 h 190"/>
                <a:gd name="T72" fmla="*/ 105 w 373"/>
                <a:gd name="T73" fmla="*/ 74 h 190"/>
                <a:gd name="T74" fmla="*/ 102 w 373"/>
                <a:gd name="T75" fmla="*/ 74 h 190"/>
                <a:gd name="T76" fmla="*/ 92 w 373"/>
                <a:gd name="T77" fmla="*/ 70 h 190"/>
                <a:gd name="T78" fmla="*/ 82 w 373"/>
                <a:gd name="T79" fmla="*/ 59 h 190"/>
                <a:gd name="T80" fmla="*/ 75 w 373"/>
                <a:gd name="T81" fmla="*/ 66 h 190"/>
                <a:gd name="T82" fmla="*/ 69 w 373"/>
                <a:gd name="T83" fmla="*/ 66 h 190"/>
                <a:gd name="T84" fmla="*/ 23 w 373"/>
                <a:gd name="T85" fmla="*/ 56 h 190"/>
                <a:gd name="T86" fmla="*/ 27 w 373"/>
                <a:gd name="T87" fmla="*/ 41 h 190"/>
                <a:gd name="T88" fmla="*/ 5 w 373"/>
                <a:gd name="T89" fmla="*/ 38 h 190"/>
                <a:gd name="T90" fmla="*/ 0 w 373"/>
                <a:gd name="T91" fmla="*/ 29 h 19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373" h="190">
                  <a:moveTo>
                    <a:pt x="0" y="29"/>
                  </a:moveTo>
                  <a:lnTo>
                    <a:pt x="15" y="22"/>
                  </a:lnTo>
                  <a:lnTo>
                    <a:pt x="49" y="22"/>
                  </a:lnTo>
                  <a:lnTo>
                    <a:pt x="71" y="17"/>
                  </a:lnTo>
                  <a:lnTo>
                    <a:pt x="86" y="0"/>
                  </a:lnTo>
                  <a:lnTo>
                    <a:pt x="120" y="5"/>
                  </a:lnTo>
                  <a:lnTo>
                    <a:pt x="126" y="20"/>
                  </a:lnTo>
                  <a:lnTo>
                    <a:pt x="131" y="20"/>
                  </a:lnTo>
                  <a:lnTo>
                    <a:pt x="140" y="9"/>
                  </a:lnTo>
                  <a:lnTo>
                    <a:pt x="161" y="5"/>
                  </a:lnTo>
                  <a:lnTo>
                    <a:pt x="229" y="46"/>
                  </a:lnTo>
                  <a:lnTo>
                    <a:pt x="231" y="48"/>
                  </a:lnTo>
                  <a:lnTo>
                    <a:pt x="260" y="56"/>
                  </a:lnTo>
                  <a:lnTo>
                    <a:pt x="297" y="80"/>
                  </a:lnTo>
                  <a:lnTo>
                    <a:pt x="299" y="101"/>
                  </a:lnTo>
                  <a:lnTo>
                    <a:pt x="320" y="115"/>
                  </a:lnTo>
                  <a:lnTo>
                    <a:pt x="333" y="120"/>
                  </a:lnTo>
                  <a:lnTo>
                    <a:pt x="346" y="139"/>
                  </a:lnTo>
                  <a:lnTo>
                    <a:pt x="349" y="164"/>
                  </a:lnTo>
                  <a:lnTo>
                    <a:pt x="370" y="174"/>
                  </a:lnTo>
                  <a:lnTo>
                    <a:pt x="372" y="184"/>
                  </a:lnTo>
                  <a:lnTo>
                    <a:pt x="361" y="189"/>
                  </a:lnTo>
                  <a:lnTo>
                    <a:pt x="338" y="184"/>
                  </a:lnTo>
                  <a:lnTo>
                    <a:pt x="311" y="158"/>
                  </a:lnTo>
                  <a:lnTo>
                    <a:pt x="304" y="155"/>
                  </a:lnTo>
                  <a:lnTo>
                    <a:pt x="293" y="155"/>
                  </a:lnTo>
                  <a:lnTo>
                    <a:pt x="284" y="168"/>
                  </a:lnTo>
                  <a:lnTo>
                    <a:pt x="271" y="176"/>
                  </a:lnTo>
                  <a:lnTo>
                    <a:pt x="220" y="164"/>
                  </a:lnTo>
                  <a:lnTo>
                    <a:pt x="210" y="153"/>
                  </a:lnTo>
                  <a:lnTo>
                    <a:pt x="195" y="161"/>
                  </a:lnTo>
                  <a:lnTo>
                    <a:pt x="187" y="151"/>
                  </a:lnTo>
                  <a:lnTo>
                    <a:pt x="192" y="140"/>
                  </a:lnTo>
                  <a:lnTo>
                    <a:pt x="187" y="110"/>
                  </a:lnTo>
                  <a:lnTo>
                    <a:pt x="163" y="85"/>
                  </a:lnTo>
                  <a:lnTo>
                    <a:pt x="125" y="62"/>
                  </a:lnTo>
                  <a:lnTo>
                    <a:pt x="105" y="74"/>
                  </a:lnTo>
                  <a:lnTo>
                    <a:pt x="102" y="74"/>
                  </a:lnTo>
                  <a:lnTo>
                    <a:pt x="92" y="70"/>
                  </a:lnTo>
                  <a:lnTo>
                    <a:pt x="82" y="59"/>
                  </a:lnTo>
                  <a:lnTo>
                    <a:pt x="75" y="66"/>
                  </a:lnTo>
                  <a:lnTo>
                    <a:pt x="69" y="66"/>
                  </a:lnTo>
                  <a:lnTo>
                    <a:pt x="23" y="56"/>
                  </a:lnTo>
                  <a:lnTo>
                    <a:pt x="27" y="41"/>
                  </a:lnTo>
                  <a:lnTo>
                    <a:pt x="5" y="38"/>
                  </a:lnTo>
                  <a:lnTo>
                    <a:pt x="0" y="29"/>
                  </a:lnTo>
                </a:path>
              </a:pathLst>
            </a:custGeom>
            <a:solidFill>
              <a:srgbClr val="FF6600"/>
            </a:solidFill>
            <a:ln>
              <a:noFill/>
            </a:ln>
            <a:effectLst>
              <a:outerShdw dist="35921" dir="2700000" algn="ctr" rotWithShape="0">
                <a:schemeClr val="bg2"/>
              </a:outerShdw>
            </a:effectLst>
            <a:extLst>
              <a:ext uri="{91240B29-F687-4F45-9708-019B960494DF}">
                <a14:hiddenLine xmlns:a14="http://schemas.microsoft.com/office/drawing/2010/main" w="12700" cap="rnd">
                  <a:solidFill>
                    <a:schemeClr val="tx1"/>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FFCC66"/>
                </a:solidFill>
                <a:effectLst/>
                <a:uLnTx/>
                <a:uFillTx/>
                <a:latin typeface="Times New Roman" panose="02020603050405020304" pitchFamily="18" charset="0"/>
                <a:ea typeface="+mn-ea"/>
                <a:cs typeface="+mn-cs"/>
              </a:endParaRPr>
            </a:p>
          </p:txBody>
        </p:sp>
        <p:sp>
          <p:nvSpPr>
            <p:cNvPr id="7348" name="Freeform 166"/>
            <p:cNvSpPr>
              <a:spLocks/>
            </p:cNvSpPr>
            <p:nvPr/>
          </p:nvSpPr>
          <p:spPr bwMode="ltGray">
            <a:xfrm>
              <a:off x="8408988" y="5867758"/>
              <a:ext cx="252413" cy="252869"/>
            </a:xfrm>
            <a:custGeom>
              <a:avLst/>
              <a:gdLst>
                <a:gd name="T0" fmla="*/ 0 w 159"/>
                <a:gd name="T1" fmla="*/ 153 h 167"/>
                <a:gd name="T2" fmla="*/ 12 w 159"/>
                <a:gd name="T3" fmla="*/ 166 h 167"/>
                <a:gd name="T4" fmla="*/ 42 w 159"/>
                <a:gd name="T5" fmla="*/ 159 h 167"/>
                <a:gd name="T6" fmla="*/ 64 w 159"/>
                <a:gd name="T7" fmla="*/ 142 h 167"/>
                <a:gd name="T8" fmla="*/ 71 w 159"/>
                <a:gd name="T9" fmla="*/ 135 h 167"/>
                <a:gd name="T10" fmla="*/ 86 w 159"/>
                <a:gd name="T11" fmla="*/ 113 h 167"/>
                <a:gd name="T12" fmla="*/ 118 w 159"/>
                <a:gd name="T13" fmla="*/ 87 h 167"/>
                <a:gd name="T14" fmla="*/ 146 w 159"/>
                <a:gd name="T15" fmla="*/ 81 h 167"/>
                <a:gd name="T16" fmla="*/ 158 w 159"/>
                <a:gd name="T17" fmla="*/ 74 h 167"/>
                <a:gd name="T18" fmla="*/ 156 w 159"/>
                <a:gd name="T19" fmla="*/ 57 h 167"/>
                <a:gd name="T20" fmla="*/ 153 w 159"/>
                <a:gd name="T21" fmla="*/ 48 h 167"/>
                <a:gd name="T22" fmla="*/ 149 w 159"/>
                <a:gd name="T23" fmla="*/ 45 h 167"/>
                <a:gd name="T24" fmla="*/ 149 w 159"/>
                <a:gd name="T25" fmla="*/ 40 h 167"/>
                <a:gd name="T26" fmla="*/ 145 w 159"/>
                <a:gd name="T27" fmla="*/ 32 h 167"/>
                <a:gd name="T28" fmla="*/ 140 w 159"/>
                <a:gd name="T29" fmla="*/ 28 h 167"/>
                <a:gd name="T30" fmla="*/ 145 w 159"/>
                <a:gd name="T31" fmla="*/ 12 h 167"/>
                <a:gd name="T32" fmla="*/ 131 w 159"/>
                <a:gd name="T33" fmla="*/ 0 h 167"/>
                <a:gd name="T34" fmla="*/ 122 w 159"/>
                <a:gd name="T35" fmla="*/ 0 h 167"/>
                <a:gd name="T36" fmla="*/ 101 w 159"/>
                <a:gd name="T37" fmla="*/ 16 h 167"/>
                <a:gd name="T38" fmla="*/ 97 w 159"/>
                <a:gd name="T39" fmla="*/ 20 h 167"/>
                <a:gd name="T40" fmla="*/ 90 w 159"/>
                <a:gd name="T41" fmla="*/ 45 h 167"/>
                <a:gd name="T42" fmla="*/ 57 w 159"/>
                <a:gd name="T43" fmla="*/ 78 h 167"/>
                <a:gd name="T44" fmla="*/ 30 w 159"/>
                <a:gd name="T45" fmla="*/ 93 h 167"/>
                <a:gd name="T46" fmla="*/ 16 w 159"/>
                <a:gd name="T47" fmla="*/ 109 h 167"/>
                <a:gd name="T48" fmla="*/ 0 w 159"/>
                <a:gd name="T49" fmla="*/ 153 h 16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59" h="167">
                  <a:moveTo>
                    <a:pt x="0" y="153"/>
                  </a:moveTo>
                  <a:lnTo>
                    <a:pt x="12" y="166"/>
                  </a:lnTo>
                  <a:lnTo>
                    <a:pt x="42" y="159"/>
                  </a:lnTo>
                  <a:lnTo>
                    <a:pt x="64" y="142"/>
                  </a:lnTo>
                  <a:lnTo>
                    <a:pt x="71" y="135"/>
                  </a:lnTo>
                  <a:lnTo>
                    <a:pt x="86" y="113"/>
                  </a:lnTo>
                  <a:lnTo>
                    <a:pt x="118" y="87"/>
                  </a:lnTo>
                  <a:lnTo>
                    <a:pt x="146" y="81"/>
                  </a:lnTo>
                  <a:lnTo>
                    <a:pt x="158" y="74"/>
                  </a:lnTo>
                  <a:lnTo>
                    <a:pt x="156" y="57"/>
                  </a:lnTo>
                  <a:lnTo>
                    <a:pt x="153" y="48"/>
                  </a:lnTo>
                  <a:lnTo>
                    <a:pt x="149" y="45"/>
                  </a:lnTo>
                  <a:lnTo>
                    <a:pt x="149" y="40"/>
                  </a:lnTo>
                  <a:lnTo>
                    <a:pt x="145" y="32"/>
                  </a:lnTo>
                  <a:lnTo>
                    <a:pt x="140" y="28"/>
                  </a:lnTo>
                  <a:lnTo>
                    <a:pt x="145" y="12"/>
                  </a:lnTo>
                  <a:lnTo>
                    <a:pt x="131" y="0"/>
                  </a:lnTo>
                  <a:lnTo>
                    <a:pt x="122" y="0"/>
                  </a:lnTo>
                  <a:lnTo>
                    <a:pt x="101" y="16"/>
                  </a:lnTo>
                  <a:lnTo>
                    <a:pt x="97" y="20"/>
                  </a:lnTo>
                  <a:lnTo>
                    <a:pt x="90" y="45"/>
                  </a:lnTo>
                  <a:lnTo>
                    <a:pt x="57" y="78"/>
                  </a:lnTo>
                  <a:lnTo>
                    <a:pt x="30" y="93"/>
                  </a:lnTo>
                  <a:lnTo>
                    <a:pt x="16" y="109"/>
                  </a:lnTo>
                  <a:lnTo>
                    <a:pt x="0" y="153"/>
                  </a:lnTo>
                </a:path>
              </a:pathLst>
            </a:custGeom>
            <a:solidFill>
              <a:srgbClr val="FF6600"/>
            </a:solidFill>
            <a:ln>
              <a:noFill/>
            </a:ln>
            <a:effectLst>
              <a:outerShdw dist="35921" dir="2700000" algn="ctr" rotWithShape="0">
                <a:schemeClr val="bg2"/>
              </a:outerShdw>
            </a:effectLst>
            <a:extLst>
              <a:ext uri="{91240B29-F687-4F45-9708-019B960494DF}">
                <a14:hiddenLine xmlns:a14="http://schemas.microsoft.com/office/drawing/2010/main" w="12700" cap="rnd">
                  <a:solidFill>
                    <a:schemeClr val="tx1"/>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FFCC66"/>
                </a:solidFill>
                <a:effectLst/>
                <a:uLnTx/>
                <a:uFillTx/>
                <a:latin typeface="Times New Roman" panose="02020603050405020304" pitchFamily="18" charset="0"/>
                <a:ea typeface="+mn-ea"/>
                <a:cs typeface="+mn-cs"/>
              </a:endParaRPr>
            </a:p>
          </p:txBody>
        </p:sp>
        <p:sp>
          <p:nvSpPr>
            <p:cNvPr id="7349" name="Freeform 167"/>
            <p:cNvSpPr>
              <a:spLocks/>
            </p:cNvSpPr>
            <p:nvPr/>
          </p:nvSpPr>
          <p:spPr bwMode="ltGray">
            <a:xfrm>
              <a:off x="7531100" y="4230920"/>
              <a:ext cx="22225" cy="25741"/>
            </a:xfrm>
            <a:custGeom>
              <a:avLst/>
              <a:gdLst>
                <a:gd name="T0" fmla="*/ 8 w 14"/>
                <a:gd name="T1" fmla="*/ 0 h 17"/>
                <a:gd name="T2" fmla="*/ 13 w 14"/>
                <a:gd name="T3" fmla="*/ 6 h 17"/>
                <a:gd name="T4" fmla="*/ 13 w 14"/>
                <a:gd name="T5" fmla="*/ 9 h 17"/>
                <a:gd name="T6" fmla="*/ 9 w 14"/>
                <a:gd name="T7" fmla="*/ 16 h 17"/>
                <a:gd name="T8" fmla="*/ 8 w 14"/>
                <a:gd name="T9" fmla="*/ 14 h 17"/>
                <a:gd name="T10" fmla="*/ 0 w 14"/>
                <a:gd name="T11" fmla="*/ 5 h 17"/>
                <a:gd name="T12" fmla="*/ 8 w 14"/>
                <a:gd name="T13" fmla="*/ 0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 h="17">
                  <a:moveTo>
                    <a:pt x="8" y="0"/>
                  </a:moveTo>
                  <a:lnTo>
                    <a:pt x="13" y="6"/>
                  </a:lnTo>
                  <a:lnTo>
                    <a:pt x="13" y="9"/>
                  </a:lnTo>
                  <a:lnTo>
                    <a:pt x="9" y="16"/>
                  </a:lnTo>
                  <a:lnTo>
                    <a:pt x="8" y="14"/>
                  </a:lnTo>
                  <a:lnTo>
                    <a:pt x="0" y="5"/>
                  </a:lnTo>
                  <a:lnTo>
                    <a:pt x="8" y="0"/>
                  </a:lnTo>
                </a:path>
              </a:pathLst>
            </a:custGeom>
            <a:solidFill>
              <a:srgbClr val="FF6600"/>
            </a:solidFill>
            <a:ln>
              <a:noFill/>
            </a:ln>
            <a:effectLst>
              <a:outerShdw dist="35921" dir="2700000" algn="ctr" rotWithShape="0">
                <a:schemeClr val="bg2"/>
              </a:outerShdw>
            </a:effectLst>
            <a:extLst>
              <a:ext uri="{91240B29-F687-4F45-9708-019B960494DF}">
                <a14:hiddenLine xmlns:a14="http://schemas.microsoft.com/office/drawing/2010/main" w="12700" cap="rnd">
                  <a:solidFill>
                    <a:schemeClr val="tx1"/>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FFCC66"/>
                </a:solidFill>
                <a:effectLst/>
                <a:uLnTx/>
                <a:uFillTx/>
                <a:latin typeface="Times New Roman" panose="02020603050405020304" pitchFamily="18" charset="0"/>
                <a:ea typeface="+mn-ea"/>
                <a:cs typeface="+mn-cs"/>
              </a:endParaRPr>
            </a:p>
          </p:txBody>
        </p:sp>
        <p:sp>
          <p:nvSpPr>
            <p:cNvPr id="7350" name="Freeform 168"/>
            <p:cNvSpPr>
              <a:spLocks/>
            </p:cNvSpPr>
            <p:nvPr/>
          </p:nvSpPr>
          <p:spPr bwMode="ltGray">
            <a:xfrm>
              <a:off x="7489825" y="4261204"/>
              <a:ext cx="20638" cy="33312"/>
            </a:xfrm>
            <a:custGeom>
              <a:avLst/>
              <a:gdLst>
                <a:gd name="T0" fmla="*/ 12 w 13"/>
                <a:gd name="T1" fmla="*/ 0 h 22"/>
                <a:gd name="T2" fmla="*/ 8 w 13"/>
                <a:gd name="T3" fmla="*/ 5 h 22"/>
                <a:gd name="T4" fmla="*/ 0 w 13"/>
                <a:gd name="T5" fmla="*/ 16 h 22"/>
                <a:gd name="T6" fmla="*/ 0 w 13"/>
                <a:gd name="T7" fmla="*/ 21 h 22"/>
                <a:gd name="T8" fmla="*/ 6 w 13"/>
                <a:gd name="T9" fmla="*/ 16 h 22"/>
                <a:gd name="T10" fmla="*/ 12 w 13"/>
                <a:gd name="T11" fmla="*/ 7 h 22"/>
                <a:gd name="T12" fmla="*/ 12 w 13"/>
                <a:gd name="T13" fmla="*/ 0 h 2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22">
                  <a:moveTo>
                    <a:pt x="12" y="0"/>
                  </a:moveTo>
                  <a:lnTo>
                    <a:pt x="8" y="5"/>
                  </a:lnTo>
                  <a:lnTo>
                    <a:pt x="0" y="16"/>
                  </a:lnTo>
                  <a:lnTo>
                    <a:pt x="0" y="21"/>
                  </a:lnTo>
                  <a:lnTo>
                    <a:pt x="6" y="16"/>
                  </a:lnTo>
                  <a:lnTo>
                    <a:pt x="12" y="7"/>
                  </a:lnTo>
                  <a:lnTo>
                    <a:pt x="12" y="0"/>
                  </a:lnTo>
                </a:path>
              </a:pathLst>
            </a:custGeom>
            <a:solidFill>
              <a:srgbClr val="FF6600"/>
            </a:solidFill>
            <a:ln>
              <a:noFill/>
            </a:ln>
            <a:effectLst>
              <a:outerShdw dist="35921" dir="2700000" algn="ctr" rotWithShape="0">
                <a:schemeClr val="bg2"/>
              </a:outerShdw>
            </a:effectLst>
            <a:extLst>
              <a:ext uri="{91240B29-F687-4F45-9708-019B960494DF}">
                <a14:hiddenLine xmlns:a14="http://schemas.microsoft.com/office/drawing/2010/main" w="12700" cap="rnd">
                  <a:solidFill>
                    <a:schemeClr val="tx1"/>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FFCC66"/>
                </a:solidFill>
                <a:effectLst/>
                <a:uLnTx/>
                <a:uFillTx/>
                <a:latin typeface="Times New Roman" panose="02020603050405020304" pitchFamily="18" charset="0"/>
                <a:ea typeface="+mn-ea"/>
                <a:cs typeface="+mn-cs"/>
              </a:endParaRPr>
            </a:p>
          </p:txBody>
        </p:sp>
        <p:sp>
          <p:nvSpPr>
            <p:cNvPr id="7351" name="Freeform 169"/>
            <p:cNvSpPr>
              <a:spLocks/>
            </p:cNvSpPr>
            <p:nvPr/>
          </p:nvSpPr>
          <p:spPr bwMode="ltGray">
            <a:xfrm>
              <a:off x="7518400" y="4276346"/>
              <a:ext cx="14288" cy="19684"/>
            </a:xfrm>
            <a:custGeom>
              <a:avLst/>
              <a:gdLst>
                <a:gd name="T0" fmla="*/ 8 w 9"/>
                <a:gd name="T1" fmla="*/ 0 h 13"/>
                <a:gd name="T2" fmla="*/ 3 w 9"/>
                <a:gd name="T3" fmla="*/ 2 h 13"/>
                <a:gd name="T4" fmla="*/ 0 w 9"/>
                <a:gd name="T5" fmla="*/ 11 h 13"/>
                <a:gd name="T6" fmla="*/ 6 w 9"/>
                <a:gd name="T7" fmla="*/ 12 h 13"/>
                <a:gd name="T8" fmla="*/ 8 w 9"/>
                <a:gd name="T9" fmla="*/ 8 h 13"/>
                <a:gd name="T10" fmla="*/ 8 w 9"/>
                <a:gd name="T11" fmla="*/ 0 h 1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 h="13">
                  <a:moveTo>
                    <a:pt x="8" y="0"/>
                  </a:moveTo>
                  <a:lnTo>
                    <a:pt x="3" y="2"/>
                  </a:lnTo>
                  <a:lnTo>
                    <a:pt x="0" y="11"/>
                  </a:lnTo>
                  <a:lnTo>
                    <a:pt x="6" y="12"/>
                  </a:lnTo>
                  <a:lnTo>
                    <a:pt x="8" y="8"/>
                  </a:lnTo>
                  <a:lnTo>
                    <a:pt x="8" y="0"/>
                  </a:lnTo>
                </a:path>
              </a:pathLst>
            </a:custGeom>
            <a:solidFill>
              <a:srgbClr val="FF6600"/>
            </a:solidFill>
            <a:ln>
              <a:noFill/>
            </a:ln>
            <a:effectLst>
              <a:outerShdw dist="35921" dir="2700000" algn="ctr" rotWithShape="0">
                <a:schemeClr val="bg2"/>
              </a:outerShdw>
            </a:effectLst>
            <a:extLst>
              <a:ext uri="{91240B29-F687-4F45-9708-019B960494DF}">
                <a14:hiddenLine xmlns:a14="http://schemas.microsoft.com/office/drawing/2010/main" w="12700" cap="rnd">
                  <a:solidFill>
                    <a:schemeClr val="tx1"/>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FFCC66"/>
                </a:solidFill>
                <a:effectLst/>
                <a:uLnTx/>
                <a:uFillTx/>
                <a:latin typeface="Times New Roman" panose="02020603050405020304" pitchFamily="18" charset="0"/>
                <a:ea typeface="+mn-ea"/>
                <a:cs typeface="+mn-cs"/>
              </a:endParaRPr>
            </a:p>
          </p:txBody>
        </p:sp>
        <p:sp>
          <p:nvSpPr>
            <p:cNvPr id="71850" name="Rectangle 170" descr="Hepatitis C carriers worldwide by regions: United States 3-4 Million, Americas 12-15 million, Western Europe 5 million, Eastern Europe 10 million, Africa 30-40 million, Southeast Asia 30-35 million, Far East Asia 60 million, Australia 0.2 million">
              <a:extLst>
                <a:ext uri="{FF2B5EF4-FFF2-40B4-BE49-F238E27FC236}">
                  <a16:creationId xmlns:a16="http://schemas.microsoft.com/office/drawing/2014/main" id="{F7CF87D6-C255-4D11-A326-E0BC6E644B27}"/>
                </a:ext>
              </a:extLst>
            </p:cNvPr>
            <p:cNvSpPr>
              <a:spLocks noChangeArrowheads="1"/>
            </p:cNvSpPr>
            <p:nvPr/>
          </p:nvSpPr>
          <p:spPr bwMode="black">
            <a:xfrm>
              <a:off x="1150938" y="2992438"/>
              <a:ext cx="1558925" cy="674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marL="0" marR="0" lvl="0" indent="0" algn="ctr" defTabSz="914400" rtl="0" eaLnBrk="0" fontAlgn="base" latinLnBrk="0" hangingPunct="0">
                <a:lnSpc>
                  <a:spcPct val="80000"/>
                </a:lnSpc>
                <a:spcBef>
                  <a:spcPct val="0"/>
                </a:spcBef>
                <a:spcAft>
                  <a:spcPct val="0"/>
                </a:spcAft>
                <a:buClrTx/>
                <a:buSzTx/>
                <a:buFontTx/>
                <a:buNone/>
                <a:tabLst/>
                <a:defRPr/>
              </a:pPr>
              <a:r>
                <a:rPr kumimoji="0" lang="en-US" altLang="en-US" sz="1600" b="1" i="0" u="none" strike="noStrike" kern="1200" cap="none" spc="0" normalizeH="0" baseline="0" noProof="0" dirty="0">
                  <a:ln>
                    <a:noFill/>
                  </a:ln>
                  <a:effectLst>
                    <a:outerShdw blurRad="38100" dist="38100" dir="2700000" algn="tl">
                      <a:srgbClr val="000000"/>
                    </a:outerShdw>
                  </a:effectLst>
                  <a:uLnTx/>
                  <a:uFillTx/>
                  <a:latin typeface="Tahoma" panose="020B0604030504040204" pitchFamily="34" charset="0"/>
                  <a:ea typeface="+mn-ea"/>
                  <a:cs typeface="+mn-cs"/>
                </a:rPr>
                <a:t>United States </a:t>
              </a:r>
            </a:p>
            <a:p>
              <a:pPr marL="0" marR="0" lvl="0" indent="0" algn="ctr" defTabSz="914400" rtl="0" eaLnBrk="0" fontAlgn="base" latinLnBrk="0" hangingPunct="0">
                <a:lnSpc>
                  <a:spcPct val="80000"/>
                </a:lnSpc>
                <a:spcBef>
                  <a:spcPct val="0"/>
                </a:spcBef>
                <a:spcAft>
                  <a:spcPct val="0"/>
                </a:spcAft>
                <a:buClrTx/>
                <a:buSzTx/>
                <a:buFontTx/>
                <a:buNone/>
                <a:tabLst/>
                <a:defRPr/>
              </a:pPr>
              <a:r>
                <a:rPr kumimoji="0" lang="en-US" altLang="en-US" sz="1600" b="1" i="0" u="none" strike="noStrike" kern="1200" cap="none" spc="0" normalizeH="0" baseline="0" noProof="0" dirty="0">
                  <a:ln>
                    <a:noFill/>
                  </a:ln>
                  <a:effectLst>
                    <a:outerShdw blurRad="38100" dist="38100" dir="2700000" algn="tl">
                      <a:srgbClr val="000000"/>
                    </a:outerShdw>
                  </a:effectLst>
                  <a:uLnTx/>
                  <a:uFillTx/>
                  <a:latin typeface="Tahoma" panose="020B0604030504040204" pitchFamily="34" charset="0"/>
                  <a:ea typeface="+mn-ea"/>
                  <a:cs typeface="+mn-cs"/>
                </a:rPr>
                <a:t>3-4 M</a:t>
              </a:r>
            </a:p>
          </p:txBody>
        </p:sp>
        <p:sp>
          <p:nvSpPr>
            <p:cNvPr id="71851" name="Rectangle 171">
              <a:extLst>
                <a:ext uri="{FF2B5EF4-FFF2-40B4-BE49-F238E27FC236}">
                  <a16:creationId xmlns:a16="http://schemas.microsoft.com/office/drawing/2014/main" id="{90B0C918-AFEA-4337-8AAF-AF257875E447}"/>
                </a:ext>
              </a:extLst>
            </p:cNvPr>
            <p:cNvSpPr>
              <a:spLocks noChangeArrowheads="1"/>
            </p:cNvSpPr>
            <p:nvPr/>
          </p:nvSpPr>
          <p:spPr bwMode="black">
            <a:xfrm>
              <a:off x="1693863" y="4191000"/>
              <a:ext cx="1617662"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marL="0" marR="0" lvl="0" indent="0" algn="ctr" defTabSz="914400" rtl="0" eaLnBrk="0" fontAlgn="base" latinLnBrk="0" hangingPunct="0">
                <a:lnSpc>
                  <a:spcPct val="80000"/>
                </a:lnSpc>
                <a:spcBef>
                  <a:spcPct val="0"/>
                </a:spcBef>
                <a:spcAft>
                  <a:spcPct val="0"/>
                </a:spcAft>
                <a:buClrTx/>
                <a:buSzTx/>
                <a:buFontTx/>
                <a:buNone/>
                <a:tabLst/>
                <a:defRPr/>
              </a:pPr>
              <a:r>
                <a:rPr kumimoji="0" lang="en-US" altLang="en-US" sz="1600" b="1" i="0" u="none" strike="noStrike" kern="1200" cap="none" spc="0" normalizeH="0" baseline="0" noProof="0" dirty="0">
                  <a:ln>
                    <a:noFill/>
                  </a:ln>
                  <a:effectLst>
                    <a:outerShdw blurRad="38100" dist="38100" dir="2700000" algn="tl">
                      <a:srgbClr val="000000"/>
                    </a:outerShdw>
                  </a:effectLst>
                  <a:uLnTx/>
                  <a:uFillTx/>
                  <a:latin typeface="Tahoma" panose="020B0604030504040204" pitchFamily="34" charset="0"/>
                  <a:ea typeface="+mn-ea"/>
                  <a:cs typeface="+mn-cs"/>
                </a:rPr>
                <a:t>Americas</a:t>
              </a:r>
            </a:p>
            <a:p>
              <a:pPr marL="0" marR="0" lvl="0" indent="0" algn="ctr" defTabSz="914400" rtl="0" eaLnBrk="0" fontAlgn="base" latinLnBrk="0" hangingPunct="0">
                <a:lnSpc>
                  <a:spcPct val="80000"/>
                </a:lnSpc>
                <a:spcBef>
                  <a:spcPct val="0"/>
                </a:spcBef>
                <a:spcAft>
                  <a:spcPct val="0"/>
                </a:spcAft>
                <a:buClrTx/>
                <a:buSzTx/>
                <a:buFontTx/>
                <a:buNone/>
                <a:tabLst/>
                <a:defRPr/>
              </a:pPr>
              <a:r>
                <a:rPr kumimoji="0" lang="en-US" altLang="en-US" sz="1600" b="1" i="0" u="none" strike="noStrike" kern="1200" cap="none" spc="0" normalizeH="0" baseline="0" noProof="0" dirty="0">
                  <a:ln>
                    <a:noFill/>
                  </a:ln>
                  <a:effectLst>
                    <a:outerShdw blurRad="38100" dist="38100" dir="2700000" algn="tl">
                      <a:srgbClr val="000000"/>
                    </a:outerShdw>
                  </a:effectLst>
                  <a:uLnTx/>
                  <a:uFillTx/>
                  <a:latin typeface="Tahoma" panose="020B0604030504040204" pitchFamily="34" charset="0"/>
                  <a:ea typeface="+mn-ea"/>
                  <a:cs typeface="+mn-cs"/>
                </a:rPr>
                <a:t>12-15 M</a:t>
              </a:r>
            </a:p>
          </p:txBody>
        </p:sp>
        <p:sp>
          <p:nvSpPr>
            <p:cNvPr id="71852" name="Rectangle 172">
              <a:extLst>
                <a:ext uri="{FF2B5EF4-FFF2-40B4-BE49-F238E27FC236}">
                  <a16:creationId xmlns:a16="http://schemas.microsoft.com/office/drawing/2014/main" id="{6011FB33-3EB6-493C-9B93-2A4F184CB645}"/>
                </a:ext>
              </a:extLst>
            </p:cNvPr>
            <p:cNvSpPr>
              <a:spLocks noChangeArrowheads="1"/>
            </p:cNvSpPr>
            <p:nvPr/>
          </p:nvSpPr>
          <p:spPr bwMode="black">
            <a:xfrm>
              <a:off x="4337050" y="4068763"/>
              <a:ext cx="1046163"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marL="0" marR="0" lvl="0" indent="0" algn="ctr" defTabSz="914400" rtl="0" eaLnBrk="0" fontAlgn="base" latinLnBrk="0" hangingPunct="0">
                <a:lnSpc>
                  <a:spcPct val="80000"/>
                </a:lnSpc>
                <a:spcBef>
                  <a:spcPct val="0"/>
                </a:spcBef>
                <a:spcAft>
                  <a:spcPct val="0"/>
                </a:spcAft>
                <a:buClrTx/>
                <a:buSzTx/>
                <a:buFontTx/>
                <a:buNone/>
                <a:tabLst/>
                <a:defRPr/>
              </a:pPr>
              <a:r>
                <a:rPr kumimoji="0" lang="en-US" altLang="en-US" sz="1600" b="1" i="0" u="none" strike="noStrike" kern="1200" cap="none" spc="0" normalizeH="0" baseline="0" noProof="0" dirty="0">
                  <a:ln>
                    <a:noFill/>
                  </a:ln>
                  <a:effectLst>
                    <a:outerShdw blurRad="38100" dist="38100" dir="2700000" algn="tl">
                      <a:srgbClr val="000000"/>
                    </a:outerShdw>
                  </a:effectLst>
                  <a:uLnTx/>
                  <a:uFillTx/>
                  <a:latin typeface="Tahoma" panose="020B0604030504040204" pitchFamily="34" charset="0"/>
                  <a:ea typeface="+mn-ea"/>
                  <a:cs typeface="+mn-cs"/>
                </a:rPr>
                <a:t>Africa  </a:t>
              </a:r>
            </a:p>
            <a:p>
              <a:pPr marL="0" marR="0" lvl="0" indent="0" algn="ctr" defTabSz="914400" rtl="0" eaLnBrk="0" fontAlgn="base" latinLnBrk="0" hangingPunct="0">
                <a:lnSpc>
                  <a:spcPct val="80000"/>
                </a:lnSpc>
                <a:spcBef>
                  <a:spcPct val="0"/>
                </a:spcBef>
                <a:spcAft>
                  <a:spcPct val="0"/>
                </a:spcAft>
                <a:buClrTx/>
                <a:buSzTx/>
                <a:buFontTx/>
                <a:buNone/>
                <a:tabLst/>
                <a:defRPr/>
              </a:pPr>
              <a:r>
                <a:rPr kumimoji="0" lang="en-US" altLang="en-US" sz="1600" b="1" i="0" u="none" strike="noStrike" kern="1200" cap="none" spc="0" normalizeH="0" baseline="0" noProof="0" dirty="0">
                  <a:ln>
                    <a:noFill/>
                  </a:ln>
                  <a:effectLst>
                    <a:outerShdw blurRad="38100" dist="38100" dir="2700000" algn="tl">
                      <a:srgbClr val="000000"/>
                    </a:outerShdw>
                  </a:effectLst>
                  <a:uLnTx/>
                  <a:uFillTx/>
                  <a:latin typeface="Tahoma" panose="020B0604030504040204" pitchFamily="34" charset="0"/>
                  <a:ea typeface="+mn-ea"/>
                  <a:cs typeface="+mn-cs"/>
                </a:rPr>
                <a:t>30-40 M</a:t>
              </a:r>
            </a:p>
          </p:txBody>
        </p:sp>
        <p:sp>
          <p:nvSpPr>
            <p:cNvPr id="71853" name="Rectangle 173">
              <a:extLst>
                <a:ext uri="{FF2B5EF4-FFF2-40B4-BE49-F238E27FC236}">
                  <a16:creationId xmlns:a16="http://schemas.microsoft.com/office/drawing/2014/main" id="{59ECD7B1-AA65-46EF-8A42-468C7AA148DB}"/>
                </a:ext>
              </a:extLst>
            </p:cNvPr>
            <p:cNvSpPr>
              <a:spLocks noChangeArrowheads="1"/>
            </p:cNvSpPr>
            <p:nvPr/>
          </p:nvSpPr>
          <p:spPr bwMode="black">
            <a:xfrm>
              <a:off x="5953125" y="3325813"/>
              <a:ext cx="1870075" cy="674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marL="0" marR="0" lvl="0" indent="0" algn="ctr" defTabSz="914400" rtl="0" eaLnBrk="0" fontAlgn="base" latinLnBrk="0" hangingPunct="0">
                <a:lnSpc>
                  <a:spcPct val="80000"/>
                </a:lnSpc>
                <a:spcBef>
                  <a:spcPct val="0"/>
                </a:spcBef>
                <a:spcAft>
                  <a:spcPct val="0"/>
                </a:spcAft>
                <a:buClrTx/>
                <a:buSzTx/>
                <a:buFontTx/>
                <a:buNone/>
                <a:tabLst/>
                <a:defRPr/>
              </a:pPr>
              <a:endParaRPr kumimoji="0" lang="en-US" altLang="en-US" sz="16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Tahoma" panose="020B0604030504040204" pitchFamily="34" charset="0"/>
                <a:ea typeface="+mn-ea"/>
                <a:cs typeface="+mn-cs"/>
              </a:endParaRPr>
            </a:p>
            <a:p>
              <a:pPr marL="0" marR="0" lvl="0" indent="0" algn="ctr" defTabSz="914400" rtl="0" eaLnBrk="0" fontAlgn="base" latinLnBrk="0" hangingPunct="0">
                <a:lnSpc>
                  <a:spcPct val="80000"/>
                </a:lnSpc>
                <a:spcBef>
                  <a:spcPct val="0"/>
                </a:spcBef>
                <a:spcAft>
                  <a:spcPct val="0"/>
                </a:spcAft>
                <a:buClrTx/>
                <a:buSzTx/>
                <a:buFontTx/>
                <a:buNone/>
                <a:tabLst/>
                <a:defRPr/>
              </a:pPr>
              <a:r>
                <a:rPr kumimoji="0" lang="en-US" altLang="en-US" sz="1600" b="1" i="0" u="none" strike="noStrike" kern="1200" cap="none" spc="0" normalizeH="0" baseline="0" noProof="0" dirty="0">
                  <a:ln>
                    <a:noFill/>
                  </a:ln>
                  <a:effectLst>
                    <a:outerShdw blurRad="38100" dist="38100" dir="2700000" algn="tl">
                      <a:srgbClr val="000000"/>
                    </a:outerShdw>
                  </a:effectLst>
                  <a:uLnTx/>
                  <a:uFillTx/>
                  <a:latin typeface="Tahoma" panose="020B0604030504040204" pitchFamily="34" charset="0"/>
                  <a:ea typeface="+mn-ea"/>
                  <a:cs typeface="+mn-cs"/>
                </a:rPr>
                <a:t>Southeast Asia</a:t>
              </a:r>
            </a:p>
            <a:p>
              <a:pPr marL="0" marR="0" lvl="0" indent="0" algn="ctr" defTabSz="914400" rtl="0" eaLnBrk="0" fontAlgn="base" latinLnBrk="0" hangingPunct="0">
                <a:lnSpc>
                  <a:spcPct val="80000"/>
                </a:lnSpc>
                <a:spcBef>
                  <a:spcPct val="0"/>
                </a:spcBef>
                <a:spcAft>
                  <a:spcPct val="0"/>
                </a:spcAft>
                <a:buClrTx/>
                <a:buSzTx/>
                <a:buFontTx/>
                <a:buNone/>
                <a:tabLst/>
                <a:defRPr/>
              </a:pPr>
              <a:r>
                <a:rPr kumimoji="0" lang="en-US" altLang="en-US" sz="1600" b="1" i="0" u="none" strike="noStrike" kern="1200" cap="none" spc="0" normalizeH="0" baseline="0" noProof="0" dirty="0">
                  <a:ln>
                    <a:noFill/>
                  </a:ln>
                  <a:effectLst>
                    <a:outerShdw blurRad="38100" dist="38100" dir="2700000" algn="tl">
                      <a:srgbClr val="000000"/>
                    </a:outerShdw>
                  </a:effectLst>
                  <a:uLnTx/>
                  <a:uFillTx/>
                  <a:latin typeface="Tahoma" panose="020B0604030504040204" pitchFamily="34" charset="0"/>
                  <a:ea typeface="+mn-ea"/>
                  <a:cs typeface="+mn-cs"/>
                </a:rPr>
                <a:t>30-35 M</a:t>
              </a:r>
            </a:p>
          </p:txBody>
        </p:sp>
        <p:sp>
          <p:nvSpPr>
            <p:cNvPr id="71854" name="Rectangle 174">
              <a:extLst>
                <a:ext uri="{FF2B5EF4-FFF2-40B4-BE49-F238E27FC236}">
                  <a16:creationId xmlns:a16="http://schemas.microsoft.com/office/drawing/2014/main" id="{4919F024-D7EC-4F22-80F7-A377D351AF67}"/>
                </a:ext>
              </a:extLst>
            </p:cNvPr>
            <p:cNvSpPr>
              <a:spLocks noChangeArrowheads="1"/>
            </p:cNvSpPr>
            <p:nvPr/>
          </p:nvSpPr>
          <p:spPr bwMode="black">
            <a:xfrm>
              <a:off x="6845300" y="5211763"/>
              <a:ext cx="1827213"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marL="0" marR="0" lvl="0" indent="0" algn="ctr" defTabSz="914400" rtl="0" eaLnBrk="0" fontAlgn="base" latinLnBrk="0" hangingPunct="0">
                <a:lnSpc>
                  <a:spcPct val="80000"/>
                </a:lnSpc>
                <a:spcBef>
                  <a:spcPct val="0"/>
                </a:spcBef>
                <a:spcAft>
                  <a:spcPct val="0"/>
                </a:spcAft>
                <a:buClrTx/>
                <a:buSzTx/>
                <a:buFontTx/>
                <a:buNone/>
                <a:tabLst/>
                <a:defRPr/>
              </a:pPr>
              <a:r>
                <a:rPr kumimoji="0" lang="en-US" altLang="en-US" sz="1600" b="1" i="0" u="none" strike="noStrike" kern="1200" cap="none" spc="0" normalizeH="0" baseline="0" noProof="0" dirty="0">
                  <a:ln>
                    <a:noFill/>
                  </a:ln>
                  <a:effectLst>
                    <a:outerShdw blurRad="38100" dist="38100" dir="2700000" algn="tl">
                      <a:srgbClr val="000000"/>
                    </a:outerShdw>
                  </a:effectLst>
                  <a:uLnTx/>
                  <a:uFillTx/>
                  <a:latin typeface="Tahoma" panose="020B0604030504040204" pitchFamily="34" charset="0"/>
                  <a:ea typeface="+mn-ea"/>
                  <a:cs typeface="+mn-cs"/>
                </a:rPr>
                <a:t>Australia</a:t>
              </a:r>
            </a:p>
            <a:p>
              <a:pPr marL="0" marR="0" lvl="0" indent="0" algn="ctr" defTabSz="914400" rtl="0" eaLnBrk="0" fontAlgn="base" latinLnBrk="0" hangingPunct="0">
                <a:lnSpc>
                  <a:spcPct val="80000"/>
                </a:lnSpc>
                <a:spcBef>
                  <a:spcPct val="0"/>
                </a:spcBef>
                <a:spcAft>
                  <a:spcPct val="0"/>
                </a:spcAft>
                <a:buClrTx/>
                <a:buSzTx/>
                <a:buFontTx/>
                <a:buNone/>
                <a:tabLst/>
                <a:defRPr/>
              </a:pPr>
              <a:r>
                <a:rPr kumimoji="0" lang="en-US" altLang="en-US" sz="1600" b="1" i="0" u="none" strike="noStrike" kern="1200" cap="none" spc="0" normalizeH="0" baseline="0" noProof="0" dirty="0">
                  <a:ln>
                    <a:noFill/>
                  </a:ln>
                  <a:effectLst>
                    <a:outerShdw blurRad="38100" dist="38100" dir="2700000" algn="tl">
                      <a:srgbClr val="000000"/>
                    </a:outerShdw>
                  </a:effectLst>
                  <a:uLnTx/>
                  <a:uFillTx/>
                  <a:latin typeface="Tahoma" panose="020B0604030504040204" pitchFamily="34" charset="0"/>
                  <a:ea typeface="+mn-ea"/>
                  <a:cs typeface="+mn-cs"/>
                </a:rPr>
                <a:t>0.2 M</a:t>
              </a:r>
            </a:p>
          </p:txBody>
        </p:sp>
        <p:sp>
          <p:nvSpPr>
            <p:cNvPr id="71856" name="Rectangle 176">
              <a:extLst>
                <a:ext uri="{FF2B5EF4-FFF2-40B4-BE49-F238E27FC236}">
                  <a16:creationId xmlns:a16="http://schemas.microsoft.com/office/drawing/2014/main" id="{50D9E6C2-38B5-4695-9C9A-110C8423499B}"/>
                </a:ext>
              </a:extLst>
            </p:cNvPr>
            <p:cNvSpPr>
              <a:spLocks noChangeArrowheads="1"/>
            </p:cNvSpPr>
            <p:nvPr/>
          </p:nvSpPr>
          <p:spPr bwMode="black">
            <a:xfrm>
              <a:off x="3765550" y="2643188"/>
              <a:ext cx="1198563" cy="674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marL="0" marR="0" lvl="0" indent="0" algn="ctr" defTabSz="914400" rtl="0" eaLnBrk="0" fontAlgn="base" latinLnBrk="0" hangingPunct="0">
                <a:lnSpc>
                  <a:spcPct val="80000"/>
                </a:lnSpc>
                <a:spcBef>
                  <a:spcPct val="0"/>
                </a:spcBef>
                <a:spcAft>
                  <a:spcPct val="0"/>
                </a:spcAft>
                <a:buClrTx/>
                <a:buSzTx/>
                <a:buFontTx/>
                <a:buNone/>
                <a:tabLst/>
                <a:defRPr/>
              </a:pPr>
              <a:r>
                <a:rPr kumimoji="0" lang="en-US" altLang="en-US" sz="1600" b="1" i="0" u="none" strike="noStrike" kern="1200" cap="none" spc="0" normalizeH="0" baseline="0" noProof="0" dirty="0">
                  <a:ln>
                    <a:noFill/>
                  </a:ln>
                  <a:effectLst>
                    <a:outerShdw blurRad="38100" dist="38100" dir="2700000" algn="tl">
                      <a:srgbClr val="000000"/>
                    </a:outerShdw>
                  </a:effectLst>
                  <a:uLnTx/>
                  <a:uFillTx/>
                  <a:latin typeface="Tahoma" panose="020B0604030504040204" pitchFamily="34" charset="0"/>
                  <a:ea typeface="+mn-ea"/>
                  <a:cs typeface="+mn-cs"/>
                </a:rPr>
                <a:t>Western </a:t>
              </a:r>
            </a:p>
            <a:p>
              <a:pPr marL="0" marR="0" lvl="0" indent="0" algn="ctr" defTabSz="914400" rtl="0" eaLnBrk="0" fontAlgn="base" latinLnBrk="0" hangingPunct="0">
                <a:lnSpc>
                  <a:spcPct val="80000"/>
                </a:lnSpc>
                <a:spcBef>
                  <a:spcPct val="0"/>
                </a:spcBef>
                <a:spcAft>
                  <a:spcPct val="0"/>
                </a:spcAft>
                <a:buClrTx/>
                <a:buSzTx/>
                <a:buFontTx/>
                <a:buNone/>
                <a:tabLst/>
                <a:defRPr/>
              </a:pPr>
              <a:r>
                <a:rPr kumimoji="0" lang="en-US" altLang="en-US" sz="1600" b="1" i="0" u="none" strike="noStrike" kern="1200" cap="none" spc="0" normalizeH="0" baseline="0" noProof="0" dirty="0">
                  <a:ln>
                    <a:noFill/>
                  </a:ln>
                  <a:effectLst>
                    <a:outerShdw blurRad="38100" dist="38100" dir="2700000" algn="tl">
                      <a:srgbClr val="000000"/>
                    </a:outerShdw>
                  </a:effectLst>
                  <a:uLnTx/>
                  <a:uFillTx/>
                  <a:latin typeface="Tahoma" panose="020B0604030504040204" pitchFamily="34" charset="0"/>
                  <a:ea typeface="+mn-ea"/>
                  <a:cs typeface="+mn-cs"/>
                </a:rPr>
                <a:t>Europe </a:t>
              </a:r>
            </a:p>
            <a:p>
              <a:pPr marL="0" marR="0" lvl="0" indent="0" algn="ctr" defTabSz="914400" rtl="0" eaLnBrk="0" fontAlgn="base" latinLnBrk="0" hangingPunct="0">
                <a:lnSpc>
                  <a:spcPct val="80000"/>
                </a:lnSpc>
                <a:spcBef>
                  <a:spcPct val="0"/>
                </a:spcBef>
                <a:spcAft>
                  <a:spcPct val="0"/>
                </a:spcAft>
                <a:buClrTx/>
                <a:buSzTx/>
                <a:buFontTx/>
                <a:buNone/>
                <a:tabLst/>
                <a:defRPr/>
              </a:pPr>
              <a:r>
                <a:rPr kumimoji="0" lang="en-US" altLang="en-US" sz="1600" b="1" i="0" u="none" strike="noStrike" kern="1200" cap="none" spc="0" normalizeH="0" baseline="0" noProof="0" dirty="0">
                  <a:ln>
                    <a:noFill/>
                  </a:ln>
                  <a:effectLst>
                    <a:outerShdw blurRad="38100" dist="38100" dir="2700000" algn="tl">
                      <a:srgbClr val="000000"/>
                    </a:outerShdw>
                  </a:effectLst>
                  <a:uLnTx/>
                  <a:uFillTx/>
                  <a:latin typeface="Tahoma" panose="020B0604030504040204" pitchFamily="34" charset="0"/>
                  <a:ea typeface="+mn-ea"/>
                  <a:cs typeface="+mn-cs"/>
                </a:rPr>
                <a:t>5 M</a:t>
              </a:r>
            </a:p>
          </p:txBody>
        </p:sp>
        <p:sp>
          <p:nvSpPr>
            <p:cNvPr id="7180" name="Freeform 179">
              <a:extLst>
                <a:ext uri="{C183D7F6-B498-43B3-948B-1728B52AA6E4}">
                  <adec:decorative xmlns:adec="http://schemas.microsoft.com/office/drawing/2017/decorative" val="1"/>
                </a:ext>
              </a:extLst>
            </p:cNvPr>
            <p:cNvSpPr>
              <a:spLocks/>
            </p:cNvSpPr>
            <p:nvPr/>
          </p:nvSpPr>
          <p:spPr bwMode="ltGray">
            <a:xfrm>
              <a:off x="6203950" y="2216150"/>
              <a:ext cx="1066800" cy="1282700"/>
            </a:xfrm>
            <a:custGeom>
              <a:avLst/>
              <a:gdLst>
                <a:gd name="T0" fmla="*/ 38100 w 672"/>
                <a:gd name="T1" fmla="*/ 0 h 808"/>
                <a:gd name="T2" fmla="*/ 0 w 672"/>
                <a:gd name="T3" fmla="*/ 76200 h 808"/>
                <a:gd name="T4" fmla="*/ 996950 w 672"/>
                <a:gd name="T5" fmla="*/ 1282700 h 808"/>
                <a:gd name="T6" fmla="*/ 1066800 w 672"/>
                <a:gd name="T7" fmla="*/ 1250950 h 808"/>
                <a:gd name="T8" fmla="*/ 457200 w 672"/>
                <a:gd name="T9" fmla="*/ 457200 h 808"/>
                <a:gd name="T10" fmla="*/ 38100 w 672"/>
                <a:gd name="T11" fmla="*/ 0 h 80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72" h="808">
                  <a:moveTo>
                    <a:pt x="24" y="0"/>
                  </a:moveTo>
                  <a:lnTo>
                    <a:pt x="0" y="48"/>
                  </a:lnTo>
                  <a:lnTo>
                    <a:pt x="628" y="808"/>
                  </a:lnTo>
                  <a:lnTo>
                    <a:pt x="672" y="788"/>
                  </a:lnTo>
                  <a:lnTo>
                    <a:pt x="288" y="288"/>
                  </a:lnTo>
                  <a:lnTo>
                    <a:pt x="24" y="0"/>
                  </a:lnTo>
                  <a:close/>
                </a:path>
              </a:pathLst>
            </a:custGeom>
            <a:solidFill>
              <a:srgbClr val="FF6600"/>
            </a:solidFill>
            <a:ln>
              <a:noFill/>
            </a:ln>
            <a:effectLst/>
            <a:extLst>
              <a:ext uri="{91240B29-F687-4F45-9708-019B960494DF}">
                <a14:hiddenLine xmlns:a14="http://schemas.microsoft.com/office/drawing/2010/main" w="12699"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FFCC66"/>
                </a:solidFill>
                <a:effectLst/>
                <a:uLnTx/>
                <a:uFillTx/>
                <a:latin typeface="Times New Roman" panose="02020603050405020304" pitchFamily="18" charset="0"/>
                <a:ea typeface="+mn-ea"/>
                <a:cs typeface="+mn-cs"/>
              </a:endParaRPr>
            </a:p>
          </p:txBody>
        </p:sp>
        <p:sp>
          <p:nvSpPr>
            <p:cNvPr id="7181" name="Freeform 180">
              <a:extLst>
                <a:ext uri="{C183D7F6-B498-43B3-948B-1728B52AA6E4}">
                  <adec:decorative xmlns:adec="http://schemas.microsoft.com/office/drawing/2017/decorative" val="1"/>
                </a:ext>
              </a:extLst>
            </p:cNvPr>
            <p:cNvSpPr>
              <a:spLocks/>
            </p:cNvSpPr>
            <p:nvPr/>
          </p:nvSpPr>
          <p:spPr bwMode="ltGray">
            <a:xfrm>
              <a:off x="5048250" y="2667000"/>
              <a:ext cx="977900" cy="1238250"/>
            </a:xfrm>
            <a:custGeom>
              <a:avLst/>
              <a:gdLst>
                <a:gd name="T0" fmla="*/ 12700 w 616"/>
                <a:gd name="T1" fmla="*/ 31750 h 780"/>
                <a:gd name="T2" fmla="*/ 0 w 616"/>
                <a:gd name="T3" fmla="*/ 114300 h 780"/>
                <a:gd name="T4" fmla="*/ 882650 w 616"/>
                <a:gd name="T5" fmla="*/ 1238250 h 780"/>
                <a:gd name="T6" fmla="*/ 977900 w 616"/>
                <a:gd name="T7" fmla="*/ 1187450 h 780"/>
                <a:gd name="T8" fmla="*/ 476250 w 616"/>
                <a:gd name="T9" fmla="*/ 533400 h 780"/>
                <a:gd name="T10" fmla="*/ 44450 w 616"/>
                <a:gd name="T11" fmla="*/ 0 h 780"/>
                <a:gd name="T12" fmla="*/ 12700 w 616"/>
                <a:gd name="T13" fmla="*/ 31750 h 78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16" h="780">
                  <a:moveTo>
                    <a:pt x="8" y="20"/>
                  </a:moveTo>
                  <a:lnTo>
                    <a:pt x="0" y="72"/>
                  </a:lnTo>
                  <a:lnTo>
                    <a:pt x="556" y="780"/>
                  </a:lnTo>
                  <a:lnTo>
                    <a:pt x="616" y="748"/>
                  </a:lnTo>
                  <a:lnTo>
                    <a:pt x="300" y="336"/>
                  </a:lnTo>
                  <a:lnTo>
                    <a:pt x="28" y="0"/>
                  </a:lnTo>
                  <a:lnTo>
                    <a:pt x="8" y="20"/>
                  </a:lnTo>
                  <a:close/>
                </a:path>
              </a:pathLst>
            </a:custGeom>
            <a:solidFill>
              <a:srgbClr val="FF6600"/>
            </a:solidFill>
            <a:ln>
              <a:noFill/>
            </a:ln>
            <a:effectLst/>
            <a:extLst>
              <a:ext uri="{91240B29-F687-4F45-9708-019B960494DF}">
                <a14:hiddenLine xmlns:a14="http://schemas.microsoft.com/office/drawing/2010/main" w="12699"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FFCC66"/>
                </a:solidFill>
                <a:effectLst/>
                <a:uLnTx/>
                <a:uFillTx/>
                <a:latin typeface="Times New Roman" panose="02020603050405020304" pitchFamily="18" charset="0"/>
                <a:ea typeface="+mn-ea"/>
                <a:cs typeface="+mn-cs"/>
              </a:endParaRPr>
            </a:p>
          </p:txBody>
        </p:sp>
        <p:sp>
          <p:nvSpPr>
            <p:cNvPr id="71861" name="Rectangle 181">
              <a:extLst>
                <a:ext uri="{FF2B5EF4-FFF2-40B4-BE49-F238E27FC236}">
                  <a16:creationId xmlns:a16="http://schemas.microsoft.com/office/drawing/2014/main" id="{A3DB3DC9-7FA1-4FC4-8EEA-4B792110584B}"/>
                </a:ext>
              </a:extLst>
            </p:cNvPr>
            <p:cNvSpPr>
              <a:spLocks noChangeArrowheads="1"/>
            </p:cNvSpPr>
            <p:nvPr/>
          </p:nvSpPr>
          <p:spPr bwMode="black">
            <a:xfrm>
              <a:off x="4876800" y="2590800"/>
              <a:ext cx="1371600" cy="674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marL="0" marR="0" lvl="0" indent="0" algn="ctr" defTabSz="914400" rtl="0" eaLnBrk="0" fontAlgn="base" latinLnBrk="0" hangingPunct="0">
                <a:lnSpc>
                  <a:spcPct val="80000"/>
                </a:lnSpc>
                <a:spcBef>
                  <a:spcPct val="0"/>
                </a:spcBef>
                <a:spcAft>
                  <a:spcPct val="0"/>
                </a:spcAft>
                <a:buClrTx/>
                <a:buSzTx/>
                <a:buFontTx/>
                <a:buNone/>
                <a:tabLst/>
                <a:defRPr/>
              </a:pPr>
              <a:r>
                <a:rPr kumimoji="0" lang="en-US" altLang="en-US" sz="1600" b="1" i="0" u="none" strike="noStrike" kern="1200" cap="none" spc="0" normalizeH="0" baseline="0" noProof="0" dirty="0">
                  <a:ln>
                    <a:noFill/>
                  </a:ln>
                  <a:effectLst>
                    <a:outerShdw blurRad="38100" dist="38100" dir="2700000" algn="tl">
                      <a:srgbClr val="000000"/>
                    </a:outerShdw>
                  </a:effectLst>
                  <a:uLnTx/>
                  <a:uFillTx/>
                  <a:latin typeface="Tahoma" panose="020B0604030504040204" pitchFamily="34" charset="0"/>
                  <a:ea typeface="+mn-ea"/>
                  <a:cs typeface="+mn-cs"/>
                </a:rPr>
                <a:t>Eastern </a:t>
              </a:r>
            </a:p>
            <a:p>
              <a:pPr marL="0" marR="0" lvl="0" indent="0" algn="ctr" defTabSz="914400" rtl="0" eaLnBrk="0" fontAlgn="base" latinLnBrk="0" hangingPunct="0">
                <a:lnSpc>
                  <a:spcPct val="80000"/>
                </a:lnSpc>
                <a:spcBef>
                  <a:spcPct val="0"/>
                </a:spcBef>
                <a:spcAft>
                  <a:spcPct val="0"/>
                </a:spcAft>
                <a:buClrTx/>
                <a:buSzTx/>
                <a:buFontTx/>
                <a:buNone/>
                <a:tabLst/>
                <a:defRPr/>
              </a:pPr>
              <a:r>
                <a:rPr kumimoji="0" lang="en-US" altLang="en-US" sz="1600" b="1" i="0" u="none" strike="noStrike" kern="1200" cap="none" spc="0" normalizeH="0" baseline="0" noProof="0" dirty="0">
                  <a:ln>
                    <a:noFill/>
                  </a:ln>
                  <a:effectLst>
                    <a:outerShdw blurRad="38100" dist="38100" dir="2700000" algn="tl">
                      <a:srgbClr val="000000"/>
                    </a:outerShdw>
                  </a:effectLst>
                  <a:uLnTx/>
                  <a:uFillTx/>
                  <a:latin typeface="Tahoma" panose="020B0604030504040204" pitchFamily="34" charset="0"/>
                  <a:ea typeface="+mn-ea"/>
                  <a:cs typeface="+mn-cs"/>
                </a:rPr>
                <a:t>Europe </a:t>
              </a:r>
            </a:p>
            <a:p>
              <a:pPr marL="0" marR="0" lvl="0" indent="0" algn="ctr" defTabSz="914400" rtl="0" eaLnBrk="0" fontAlgn="base" latinLnBrk="0" hangingPunct="0">
                <a:lnSpc>
                  <a:spcPct val="80000"/>
                </a:lnSpc>
                <a:spcBef>
                  <a:spcPct val="0"/>
                </a:spcBef>
                <a:spcAft>
                  <a:spcPct val="0"/>
                </a:spcAft>
                <a:buClrTx/>
                <a:buSzTx/>
                <a:buFontTx/>
                <a:buNone/>
                <a:tabLst/>
                <a:defRPr/>
              </a:pPr>
              <a:r>
                <a:rPr kumimoji="0" lang="en-US" altLang="en-US" sz="1600" b="1" i="0" u="none" strike="noStrike" kern="1200" cap="none" spc="0" normalizeH="0" baseline="0" noProof="0" dirty="0">
                  <a:ln>
                    <a:noFill/>
                  </a:ln>
                  <a:effectLst>
                    <a:outerShdw blurRad="38100" dist="38100" dir="2700000" algn="tl">
                      <a:srgbClr val="000000"/>
                    </a:outerShdw>
                  </a:effectLst>
                  <a:uLnTx/>
                  <a:uFillTx/>
                  <a:latin typeface="Tahoma" panose="020B0604030504040204" pitchFamily="34" charset="0"/>
                  <a:ea typeface="+mn-ea"/>
                  <a:cs typeface="+mn-cs"/>
                </a:rPr>
                <a:t>10 M</a:t>
              </a:r>
            </a:p>
          </p:txBody>
        </p:sp>
        <p:sp>
          <p:nvSpPr>
            <p:cNvPr id="7183" name="Freeform 182">
              <a:extLst>
                <a:ext uri="{C183D7F6-B498-43B3-948B-1728B52AA6E4}">
                  <adec:decorative xmlns:adec="http://schemas.microsoft.com/office/drawing/2017/decorative" val="1"/>
                </a:ext>
              </a:extLst>
            </p:cNvPr>
            <p:cNvSpPr>
              <a:spLocks/>
            </p:cNvSpPr>
            <p:nvPr/>
          </p:nvSpPr>
          <p:spPr bwMode="ltGray">
            <a:xfrm>
              <a:off x="6886575" y="2222500"/>
              <a:ext cx="808038" cy="855663"/>
            </a:xfrm>
            <a:custGeom>
              <a:avLst/>
              <a:gdLst>
                <a:gd name="T0" fmla="*/ 382588 w 509"/>
                <a:gd name="T1" fmla="*/ 7938 h 539"/>
                <a:gd name="T2" fmla="*/ 415925 w 509"/>
                <a:gd name="T3" fmla="*/ 7938 h 539"/>
                <a:gd name="T4" fmla="*/ 500063 w 509"/>
                <a:gd name="T5" fmla="*/ 46038 h 539"/>
                <a:gd name="T6" fmla="*/ 606425 w 509"/>
                <a:gd name="T7" fmla="*/ 127000 h 539"/>
                <a:gd name="T8" fmla="*/ 657225 w 509"/>
                <a:gd name="T9" fmla="*/ 160338 h 539"/>
                <a:gd name="T10" fmla="*/ 758825 w 509"/>
                <a:gd name="T11" fmla="*/ 284163 h 539"/>
                <a:gd name="T12" fmla="*/ 796925 w 509"/>
                <a:gd name="T13" fmla="*/ 334963 h 539"/>
                <a:gd name="T14" fmla="*/ 788988 w 509"/>
                <a:gd name="T15" fmla="*/ 427038 h 539"/>
                <a:gd name="T16" fmla="*/ 746125 w 509"/>
                <a:gd name="T17" fmla="*/ 576263 h 539"/>
                <a:gd name="T18" fmla="*/ 733425 w 509"/>
                <a:gd name="T19" fmla="*/ 635000 h 539"/>
                <a:gd name="T20" fmla="*/ 703263 w 509"/>
                <a:gd name="T21" fmla="*/ 685800 h 539"/>
                <a:gd name="T22" fmla="*/ 636588 w 509"/>
                <a:gd name="T23" fmla="*/ 846138 h 539"/>
                <a:gd name="T24" fmla="*/ 560388 w 509"/>
                <a:gd name="T25" fmla="*/ 846138 h 539"/>
                <a:gd name="T26" fmla="*/ 512763 w 509"/>
                <a:gd name="T27" fmla="*/ 830263 h 539"/>
                <a:gd name="T28" fmla="*/ 395288 w 509"/>
                <a:gd name="T29" fmla="*/ 787400 h 539"/>
                <a:gd name="T30" fmla="*/ 306388 w 509"/>
                <a:gd name="T31" fmla="*/ 754063 h 539"/>
                <a:gd name="T32" fmla="*/ 271463 w 509"/>
                <a:gd name="T33" fmla="*/ 744538 h 539"/>
                <a:gd name="T34" fmla="*/ 174625 w 509"/>
                <a:gd name="T35" fmla="*/ 711200 h 539"/>
                <a:gd name="T36" fmla="*/ 22225 w 509"/>
                <a:gd name="T37" fmla="*/ 639763 h 539"/>
                <a:gd name="T38" fmla="*/ 4763 w 509"/>
                <a:gd name="T39" fmla="*/ 604838 h 539"/>
                <a:gd name="T40" fmla="*/ 9525 w 509"/>
                <a:gd name="T41" fmla="*/ 550863 h 539"/>
                <a:gd name="T42" fmla="*/ 111125 w 509"/>
                <a:gd name="T43" fmla="*/ 525463 h 539"/>
                <a:gd name="T44" fmla="*/ 136525 w 509"/>
                <a:gd name="T45" fmla="*/ 419100 h 539"/>
                <a:gd name="T46" fmla="*/ 123825 w 509"/>
                <a:gd name="T47" fmla="*/ 304800 h 539"/>
                <a:gd name="T48" fmla="*/ 169863 w 509"/>
                <a:gd name="T49" fmla="*/ 287338 h 539"/>
                <a:gd name="T50" fmla="*/ 233363 w 509"/>
                <a:gd name="T51" fmla="*/ 182563 h 539"/>
                <a:gd name="T52" fmla="*/ 258763 w 509"/>
                <a:gd name="T53" fmla="*/ 144463 h 539"/>
                <a:gd name="T54" fmla="*/ 327025 w 509"/>
                <a:gd name="T55" fmla="*/ 17463 h 539"/>
                <a:gd name="T56" fmla="*/ 382588 w 509"/>
                <a:gd name="T57" fmla="*/ 7938 h 53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09" h="539">
                  <a:moveTo>
                    <a:pt x="241" y="5"/>
                  </a:moveTo>
                  <a:cubicBezTo>
                    <a:pt x="267" y="14"/>
                    <a:pt x="223" y="0"/>
                    <a:pt x="262" y="5"/>
                  </a:cubicBezTo>
                  <a:cubicBezTo>
                    <a:pt x="278" y="7"/>
                    <a:pt x="300" y="22"/>
                    <a:pt x="315" y="29"/>
                  </a:cubicBezTo>
                  <a:cubicBezTo>
                    <a:pt x="334" y="48"/>
                    <a:pt x="361" y="59"/>
                    <a:pt x="382" y="80"/>
                  </a:cubicBezTo>
                  <a:cubicBezTo>
                    <a:pt x="386" y="91"/>
                    <a:pt x="401" y="97"/>
                    <a:pt x="414" y="101"/>
                  </a:cubicBezTo>
                  <a:cubicBezTo>
                    <a:pt x="422" y="108"/>
                    <a:pt x="473" y="169"/>
                    <a:pt x="478" y="179"/>
                  </a:cubicBezTo>
                  <a:cubicBezTo>
                    <a:pt x="493" y="206"/>
                    <a:pt x="483" y="197"/>
                    <a:pt x="502" y="211"/>
                  </a:cubicBezTo>
                  <a:cubicBezTo>
                    <a:pt x="509" y="229"/>
                    <a:pt x="498" y="249"/>
                    <a:pt x="497" y="269"/>
                  </a:cubicBezTo>
                  <a:cubicBezTo>
                    <a:pt x="494" y="298"/>
                    <a:pt x="489" y="339"/>
                    <a:pt x="470" y="363"/>
                  </a:cubicBezTo>
                  <a:cubicBezTo>
                    <a:pt x="465" y="375"/>
                    <a:pt x="465" y="386"/>
                    <a:pt x="462" y="400"/>
                  </a:cubicBezTo>
                  <a:cubicBezTo>
                    <a:pt x="458" y="412"/>
                    <a:pt x="447" y="419"/>
                    <a:pt x="443" y="432"/>
                  </a:cubicBezTo>
                  <a:cubicBezTo>
                    <a:pt x="439" y="467"/>
                    <a:pt x="447" y="527"/>
                    <a:pt x="401" y="533"/>
                  </a:cubicBezTo>
                  <a:cubicBezTo>
                    <a:pt x="383" y="539"/>
                    <a:pt x="371" y="537"/>
                    <a:pt x="353" y="533"/>
                  </a:cubicBezTo>
                  <a:cubicBezTo>
                    <a:pt x="342" y="526"/>
                    <a:pt x="335" y="524"/>
                    <a:pt x="323" y="523"/>
                  </a:cubicBezTo>
                  <a:cubicBezTo>
                    <a:pt x="298" y="513"/>
                    <a:pt x="274" y="500"/>
                    <a:pt x="249" y="496"/>
                  </a:cubicBezTo>
                  <a:cubicBezTo>
                    <a:pt x="230" y="487"/>
                    <a:pt x="212" y="480"/>
                    <a:pt x="193" y="475"/>
                  </a:cubicBezTo>
                  <a:cubicBezTo>
                    <a:pt x="185" y="473"/>
                    <a:pt x="171" y="469"/>
                    <a:pt x="171" y="469"/>
                  </a:cubicBezTo>
                  <a:cubicBezTo>
                    <a:pt x="154" y="458"/>
                    <a:pt x="129" y="451"/>
                    <a:pt x="110" y="448"/>
                  </a:cubicBezTo>
                  <a:cubicBezTo>
                    <a:pt x="77" y="433"/>
                    <a:pt x="44" y="421"/>
                    <a:pt x="14" y="403"/>
                  </a:cubicBezTo>
                  <a:cubicBezTo>
                    <a:pt x="8" y="395"/>
                    <a:pt x="3" y="390"/>
                    <a:pt x="3" y="381"/>
                  </a:cubicBezTo>
                  <a:cubicBezTo>
                    <a:pt x="3" y="369"/>
                    <a:pt x="0" y="356"/>
                    <a:pt x="6" y="347"/>
                  </a:cubicBezTo>
                  <a:cubicBezTo>
                    <a:pt x="13" y="334"/>
                    <a:pt x="59" y="332"/>
                    <a:pt x="70" y="331"/>
                  </a:cubicBezTo>
                  <a:cubicBezTo>
                    <a:pt x="75" y="307"/>
                    <a:pt x="83" y="289"/>
                    <a:pt x="86" y="264"/>
                  </a:cubicBezTo>
                  <a:cubicBezTo>
                    <a:pt x="84" y="231"/>
                    <a:pt x="87" y="216"/>
                    <a:pt x="78" y="192"/>
                  </a:cubicBezTo>
                  <a:cubicBezTo>
                    <a:pt x="89" y="189"/>
                    <a:pt x="99" y="190"/>
                    <a:pt x="107" y="181"/>
                  </a:cubicBezTo>
                  <a:cubicBezTo>
                    <a:pt x="113" y="158"/>
                    <a:pt x="132" y="133"/>
                    <a:pt x="147" y="115"/>
                  </a:cubicBezTo>
                  <a:cubicBezTo>
                    <a:pt x="150" y="105"/>
                    <a:pt x="163" y="91"/>
                    <a:pt x="163" y="91"/>
                  </a:cubicBezTo>
                  <a:cubicBezTo>
                    <a:pt x="169" y="72"/>
                    <a:pt x="177" y="13"/>
                    <a:pt x="206" y="11"/>
                  </a:cubicBezTo>
                  <a:cubicBezTo>
                    <a:pt x="237" y="7"/>
                    <a:pt x="226" y="12"/>
                    <a:pt x="241" y="5"/>
                  </a:cubicBezTo>
                  <a:close/>
                </a:path>
              </a:pathLst>
            </a:custGeom>
            <a:solidFill>
              <a:srgbClr val="FF6600"/>
            </a:solidFill>
            <a:ln>
              <a:noFill/>
            </a:ln>
            <a:effectLst/>
            <a:extLst>
              <a:ext uri="{91240B29-F687-4F45-9708-019B960494DF}">
                <a14:hiddenLine xmlns:a14="http://schemas.microsoft.com/office/drawing/2010/main" w="12699"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FFCC66"/>
                </a:solidFill>
                <a:effectLst/>
                <a:uLnTx/>
                <a:uFillTx/>
                <a:latin typeface="Times New Roman" panose="02020603050405020304" pitchFamily="18" charset="0"/>
                <a:ea typeface="+mn-ea"/>
                <a:cs typeface="+mn-cs"/>
              </a:endParaRPr>
            </a:p>
          </p:txBody>
        </p:sp>
        <p:sp>
          <p:nvSpPr>
            <p:cNvPr id="71863" name="Rectangle 183">
              <a:extLst>
                <a:ext uri="{FF2B5EF4-FFF2-40B4-BE49-F238E27FC236}">
                  <a16:creationId xmlns:a16="http://schemas.microsoft.com/office/drawing/2014/main" id="{7677A116-E259-4005-959F-D57850338132}"/>
                </a:ext>
              </a:extLst>
            </p:cNvPr>
            <p:cNvSpPr>
              <a:spLocks noChangeArrowheads="1"/>
            </p:cNvSpPr>
            <p:nvPr/>
          </p:nvSpPr>
          <p:spPr bwMode="black">
            <a:xfrm>
              <a:off x="6651625" y="2362200"/>
              <a:ext cx="1514475" cy="674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marL="0" marR="0" lvl="0" indent="0" algn="ctr" defTabSz="914400" rtl="0" eaLnBrk="0" fontAlgn="base" latinLnBrk="0" hangingPunct="0">
                <a:lnSpc>
                  <a:spcPct val="80000"/>
                </a:lnSpc>
                <a:spcBef>
                  <a:spcPct val="0"/>
                </a:spcBef>
                <a:spcAft>
                  <a:spcPct val="0"/>
                </a:spcAft>
                <a:buClrTx/>
                <a:buSzTx/>
                <a:buFontTx/>
                <a:buNone/>
                <a:tabLst/>
                <a:defRPr/>
              </a:pPr>
              <a:r>
                <a:rPr kumimoji="0" lang="en-US" altLang="en-US" sz="1600" b="1" i="0" u="none" strike="noStrike" kern="1200" cap="none" spc="0" normalizeH="0" baseline="0" noProof="0" dirty="0">
                  <a:ln>
                    <a:noFill/>
                  </a:ln>
                  <a:effectLst>
                    <a:outerShdw blurRad="38100" dist="38100" dir="2700000" algn="tl">
                      <a:srgbClr val="000000"/>
                    </a:outerShdw>
                  </a:effectLst>
                  <a:uLnTx/>
                  <a:uFillTx/>
                  <a:latin typeface="Tahoma" panose="020B0604030504040204" pitchFamily="34" charset="0"/>
                  <a:ea typeface="+mn-ea"/>
                  <a:cs typeface="+mn-cs"/>
                </a:rPr>
                <a:t>Far East Asia</a:t>
              </a:r>
            </a:p>
            <a:p>
              <a:pPr marL="0" marR="0" lvl="0" indent="0" algn="ctr" defTabSz="914400" rtl="0" eaLnBrk="0" fontAlgn="base" latinLnBrk="0" hangingPunct="0">
                <a:lnSpc>
                  <a:spcPct val="80000"/>
                </a:lnSpc>
                <a:spcBef>
                  <a:spcPct val="0"/>
                </a:spcBef>
                <a:spcAft>
                  <a:spcPct val="0"/>
                </a:spcAft>
                <a:buClrTx/>
                <a:buSzTx/>
                <a:buFontTx/>
                <a:buNone/>
                <a:tabLst/>
                <a:defRPr/>
              </a:pPr>
              <a:r>
                <a:rPr kumimoji="0" lang="en-US" altLang="en-US" sz="1600" b="1" i="0" u="none" strike="noStrike" kern="1200" cap="none" spc="0" normalizeH="0" baseline="0" noProof="0" dirty="0">
                  <a:ln>
                    <a:noFill/>
                  </a:ln>
                  <a:effectLst>
                    <a:outerShdw blurRad="38100" dist="38100" dir="2700000" algn="tl">
                      <a:srgbClr val="000000"/>
                    </a:outerShdw>
                  </a:effectLst>
                  <a:uLnTx/>
                  <a:uFillTx/>
                  <a:latin typeface="Tahoma" panose="020B0604030504040204" pitchFamily="34" charset="0"/>
                  <a:ea typeface="+mn-ea"/>
                  <a:cs typeface="+mn-cs"/>
                </a:rPr>
                <a:t>60 M</a:t>
              </a:r>
            </a:p>
            <a:p>
              <a:pPr marL="0" marR="0" lvl="0" indent="0" algn="ctr" defTabSz="914400" rtl="0" eaLnBrk="1" fontAlgn="base" latinLnBrk="0" hangingPunct="1">
                <a:lnSpc>
                  <a:spcPct val="80000"/>
                </a:lnSpc>
                <a:spcBef>
                  <a:spcPct val="0"/>
                </a:spcBef>
                <a:spcAft>
                  <a:spcPct val="0"/>
                </a:spcAft>
                <a:buClrTx/>
                <a:buSzTx/>
                <a:buFontTx/>
                <a:buNone/>
                <a:tabLst/>
                <a:defRPr/>
              </a:pPr>
              <a:endParaRPr kumimoji="0" lang="en-US" altLang="en-US" sz="16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Tahoma" panose="020B0604030504040204" pitchFamily="34" charset="0"/>
                <a:ea typeface="+mn-ea"/>
                <a:cs typeface="+mn-cs"/>
              </a:endParaRPr>
            </a:p>
          </p:txBody>
        </p:sp>
      </p:grpSp>
      <p:sp>
        <p:nvSpPr>
          <p:cNvPr id="71855" name="Rectangle 175">
            <a:extLst>
              <a:ext uri="{FF2B5EF4-FFF2-40B4-BE49-F238E27FC236}">
                <a16:creationId xmlns:a16="http://schemas.microsoft.com/office/drawing/2014/main" id="{62901605-BFD0-4AFA-8D11-1DDD03C2DEE5}"/>
              </a:ext>
            </a:extLst>
          </p:cNvPr>
          <p:cNvSpPr>
            <a:spLocks noChangeArrowheads="1"/>
          </p:cNvSpPr>
          <p:nvPr/>
        </p:nvSpPr>
        <p:spPr bwMode="auto">
          <a:xfrm>
            <a:off x="1752600" y="6586538"/>
            <a:ext cx="5638800" cy="271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en-US" sz="1200" b="0" i="0" u="none" strike="noStrike" kern="1200" cap="none" spc="0" normalizeH="0" baseline="0" noProof="0">
                <a:ln>
                  <a:noFill/>
                </a:ln>
                <a:solidFill>
                  <a:srgbClr val="FFCC66"/>
                </a:solidFill>
                <a:effectLst>
                  <a:outerShdw blurRad="38100" dist="38100" dir="2700000" algn="tl">
                    <a:srgbClr val="000000"/>
                  </a:outerShdw>
                </a:effectLst>
                <a:uLnTx/>
                <a:uFillTx/>
                <a:latin typeface="Tahoma" panose="020B0604030504040204" pitchFamily="34" charset="0"/>
                <a:ea typeface="+mn-ea"/>
                <a:cs typeface="Arial" panose="020B0604020202020204" pitchFamily="34" charset="0"/>
              </a:rPr>
              <a:t>World Health Organization. Weekly epidemiological record. 1999;74:421-428.</a:t>
            </a:r>
          </a:p>
        </p:txBody>
      </p:sp>
    </p:spTree>
    <p:extLst>
      <p:ext uri="{BB962C8B-B14F-4D97-AF65-F5344CB8AC3E}">
        <p14:creationId xmlns:p14="http://schemas.microsoft.com/office/powerpoint/2010/main" val="1716948430"/>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1475656" y="332656"/>
            <a:ext cx="7468319" cy="648072"/>
          </a:xfrm>
        </p:spPr>
        <p:txBody>
          <a:bodyPr>
            <a:normAutofit/>
          </a:bodyPr>
          <a:lstStyle/>
          <a:p>
            <a:pPr eaLnBrk="1" hangingPunct="1"/>
            <a:r>
              <a:rPr lang="en-US" altLang="en-US" b="1" dirty="0">
                <a:solidFill>
                  <a:srgbClr val="7030A0"/>
                </a:solidFill>
              </a:rPr>
              <a:t>Hepatitis C: United States</a:t>
            </a:r>
            <a:r>
              <a:rPr lang="en-US" altLang="en-US" b="1" i="1" dirty="0"/>
              <a:t>	</a:t>
            </a:r>
            <a:endParaRPr lang="en-US" altLang="en-US" b="1" dirty="0"/>
          </a:p>
        </p:txBody>
      </p:sp>
      <p:sp>
        <p:nvSpPr>
          <p:cNvPr id="9219" name="Rectangle 3"/>
          <p:cNvSpPr>
            <a:spLocks noGrp="1" noChangeArrowheads="1"/>
          </p:cNvSpPr>
          <p:nvPr>
            <p:ph idx="1"/>
          </p:nvPr>
        </p:nvSpPr>
        <p:spPr>
          <a:xfrm>
            <a:off x="467544" y="908720"/>
            <a:ext cx="8424936" cy="5217443"/>
          </a:xfrm>
        </p:spPr>
        <p:txBody>
          <a:bodyPr>
            <a:normAutofit fontScale="92500" lnSpcReduction="10000"/>
          </a:bodyPr>
          <a:lstStyle/>
          <a:p>
            <a:pPr eaLnBrk="1" hangingPunct="1"/>
            <a:r>
              <a:rPr lang="en-US" altLang="en-US" sz="2800" dirty="0"/>
              <a:t>3.7 million infected in U.S. (1.8% of population)</a:t>
            </a:r>
          </a:p>
          <a:p>
            <a:pPr marL="323850" indent="-323850" defTabSz="863600"/>
            <a:r>
              <a:rPr lang="en-US" altLang="en-US" sz="2800" dirty="0"/>
              <a:t>People who inject drugs: 52-90%</a:t>
            </a:r>
          </a:p>
          <a:p>
            <a:pPr marL="323850" indent="-323850" defTabSz="863600"/>
            <a:r>
              <a:rPr lang="en-US" altLang="en-US" sz="2800" dirty="0"/>
              <a:t>PLHIV: 9-40%; Incarcerated PLHIV: 50%</a:t>
            </a:r>
          </a:p>
          <a:p>
            <a:pPr marL="323850" indent="-323850" defTabSz="863600"/>
            <a:r>
              <a:rPr lang="en-US" altLang="en-US" sz="2800" dirty="0"/>
              <a:t>MSM: 4-8%</a:t>
            </a:r>
          </a:p>
          <a:p>
            <a:pPr eaLnBrk="1" hangingPunct="1"/>
            <a:r>
              <a:rPr lang="en-US" altLang="en-US" sz="2800" dirty="0"/>
              <a:t>25,000-35,000 new infections per year</a:t>
            </a:r>
          </a:p>
          <a:p>
            <a:pPr lvl="1" eaLnBrk="1" hangingPunct="1"/>
            <a:r>
              <a:rPr lang="en-US" altLang="en-US" sz="2400" dirty="0"/>
              <a:t>60% associated with injection drug use (IDU)</a:t>
            </a:r>
          </a:p>
          <a:p>
            <a:pPr eaLnBrk="1" hangingPunct="1"/>
            <a:r>
              <a:rPr lang="en-US" altLang="en-US" sz="2800" dirty="0"/>
              <a:t>A leading cause of cirrhosis and liver cancer, more likely with HIV-HCV co-infection </a:t>
            </a:r>
          </a:p>
          <a:p>
            <a:pPr eaLnBrk="1" hangingPunct="1"/>
            <a:r>
              <a:rPr lang="en-US" altLang="en-US" sz="2800" dirty="0"/>
              <a:t>Most common reason for liver transplantation</a:t>
            </a:r>
          </a:p>
          <a:p>
            <a:pPr eaLnBrk="1" hangingPunct="1"/>
            <a:r>
              <a:rPr lang="en-US" altLang="en-US" sz="2800" dirty="0"/>
              <a:t>8,000-10,000 deaths from HCV annually, projected to triple in next decade</a:t>
            </a:r>
          </a:p>
          <a:p>
            <a:pPr eaLnBrk="1" hangingPunct="1"/>
            <a:endParaRPr lang="en-US" altLang="en-US" sz="2800" dirty="0"/>
          </a:p>
        </p:txBody>
      </p:sp>
      <p:sp>
        <p:nvSpPr>
          <p:cNvPr id="9220" name="Text Box 4"/>
          <p:cNvSpPr txBox="1">
            <a:spLocks noChangeArrowheads="1"/>
          </p:cNvSpPr>
          <p:nvPr/>
        </p:nvSpPr>
        <p:spPr bwMode="auto">
          <a:xfrm>
            <a:off x="539552" y="5877272"/>
            <a:ext cx="8134548" cy="4985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600">
                <a:solidFill>
                  <a:srgbClr val="FFCC66"/>
                </a:solidFill>
                <a:latin typeface="Times New Roman" panose="02020603050405020304" pitchFamily="18" charset="0"/>
              </a:defRPr>
            </a:lvl1pPr>
            <a:lvl2pPr marL="742950" indent="-285750">
              <a:defRPr sz="1600">
                <a:solidFill>
                  <a:srgbClr val="FFCC66"/>
                </a:solidFill>
                <a:latin typeface="Times New Roman" panose="02020603050405020304" pitchFamily="18" charset="0"/>
              </a:defRPr>
            </a:lvl2pPr>
            <a:lvl3pPr marL="1143000" indent="-228600">
              <a:defRPr sz="1600">
                <a:solidFill>
                  <a:srgbClr val="FFCC66"/>
                </a:solidFill>
                <a:latin typeface="Times New Roman" panose="02020603050405020304" pitchFamily="18" charset="0"/>
              </a:defRPr>
            </a:lvl3pPr>
            <a:lvl4pPr marL="1600200" indent="-228600">
              <a:defRPr sz="1600">
                <a:solidFill>
                  <a:srgbClr val="FFCC66"/>
                </a:solidFill>
                <a:latin typeface="Times New Roman" panose="02020603050405020304" pitchFamily="18" charset="0"/>
              </a:defRPr>
            </a:lvl4pPr>
            <a:lvl5pPr marL="2057400" indent="-228600">
              <a:defRPr sz="1600">
                <a:solidFill>
                  <a:srgbClr val="FFCC66"/>
                </a:solidFill>
                <a:latin typeface="Times New Roman" panose="02020603050405020304" pitchFamily="18" charset="0"/>
              </a:defRPr>
            </a:lvl5pPr>
            <a:lvl6pPr marL="2514600" indent="-228600" eaLnBrk="0" fontAlgn="base" hangingPunct="0">
              <a:spcBef>
                <a:spcPct val="0"/>
              </a:spcBef>
              <a:spcAft>
                <a:spcPct val="0"/>
              </a:spcAft>
              <a:defRPr sz="1600">
                <a:solidFill>
                  <a:srgbClr val="FFCC66"/>
                </a:solidFill>
                <a:latin typeface="Times New Roman" panose="02020603050405020304" pitchFamily="18" charset="0"/>
              </a:defRPr>
            </a:lvl6pPr>
            <a:lvl7pPr marL="2971800" indent="-228600" eaLnBrk="0" fontAlgn="base" hangingPunct="0">
              <a:spcBef>
                <a:spcPct val="0"/>
              </a:spcBef>
              <a:spcAft>
                <a:spcPct val="0"/>
              </a:spcAft>
              <a:defRPr sz="1600">
                <a:solidFill>
                  <a:srgbClr val="FFCC66"/>
                </a:solidFill>
                <a:latin typeface="Times New Roman" panose="02020603050405020304" pitchFamily="18" charset="0"/>
              </a:defRPr>
            </a:lvl7pPr>
            <a:lvl8pPr marL="3429000" indent="-228600" eaLnBrk="0" fontAlgn="base" hangingPunct="0">
              <a:spcBef>
                <a:spcPct val="0"/>
              </a:spcBef>
              <a:spcAft>
                <a:spcPct val="0"/>
              </a:spcAft>
              <a:defRPr sz="1600">
                <a:solidFill>
                  <a:srgbClr val="FFCC66"/>
                </a:solidFill>
                <a:latin typeface="Times New Roman" panose="02020603050405020304" pitchFamily="18" charset="0"/>
              </a:defRPr>
            </a:lvl8pPr>
            <a:lvl9pPr marL="3886200" indent="-228600" eaLnBrk="0" fontAlgn="base" hangingPunct="0">
              <a:spcBef>
                <a:spcPct val="0"/>
              </a:spcBef>
              <a:spcAft>
                <a:spcPct val="0"/>
              </a:spcAft>
              <a:defRPr sz="1600">
                <a:solidFill>
                  <a:srgbClr val="FFCC66"/>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altLang="en-US" sz="1200" b="1"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CDC.  MMWR. 1998; 47(No. RR-19):1-39.         </a:t>
            </a: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altLang="en-US" sz="1200" b="1"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NIH Consensus Development Conference Panel Statement Management of Hepatitis C, 2002</a:t>
            </a:r>
          </a:p>
        </p:txBody>
      </p:sp>
    </p:spTree>
    <p:extLst>
      <p:ext uri="{BB962C8B-B14F-4D97-AF65-F5344CB8AC3E}">
        <p14:creationId xmlns:p14="http://schemas.microsoft.com/office/powerpoint/2010/main" val="40369854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99392"/>
            <a:ext cx="8151440" cy="1008112"/>
          </a:xfrm>
        </p:spPr>
        <p:txBody>
          <a:bodyPr>
            <a:noAutofit/>
          </a:bodyPr>
          <a:lstStyle/>
          <a:p>
            <a:br>
              <a:rPr lang="en-US" sz="2800" b="1" dirty="0">
                <a:solidFill>
                  <a:schemeClr val="tx1"/>
                </a:solidFill>
                <a:latin typeface="Arial" panose="020B0604020202020204" pitchFamily="34" charset="0"/>
                <a:cs typeface="Arial" panose="020B0604020202020204" pitchFamily="34" charset="0"/>
              </a:rPr>
            </a:br>
            <a:r>
              <a:rPr lang="en-US" sz="2800" b="1" dirty="0">
                <a:solidFill>
                  <a:schemeClr val="tx1"/>
                </a:solidFill>
                <a:latin typeface="Arial" panose="020B0604020202020204" pitchFamily="34" charset="0"/>
                <a:cs typeface="Arial" panose="020B0604020202020204" pitchFamily="34" charset="0"/>
              </a:rPr>
              <a:t>Scott County, Indiana: </a:t>
            </a:r>
            <a:r>
              <a:rPr lang="en-US" sz="2800" b="1" dirty="0" err="1">
                <a:solidFill>
                  <a:schemeClr val="tx1"/>
                </a:solidFill>
                <a:latin typeface="Arial" panose="020B0604020202020204" pitchFamily="34" charset="0"/>
                <a:cs typeface="Arial" panose="020B0604020202020204" pitchFamily="34" charset="0"/>
              </a:rPr>
              <a:t>Syndemic</a:t>
            </a:r>
            <a:r>
              <a:rPr lang="en-US" sz="2800" b="1" dirty="0">
                <a:solidFill>
                  <a:schemeClr val="tx1"/>
                </a:solidFill>
                <a:latin typeface="Arial" panose="020B0604020202020204" pitchFamily="34" charset="0"/>
                <a:cs typeface="Arial" panose="020B0604020202020204" pitchFamily="34" charset="0"/>
              </a:rPr>
              <a:t> Case Study                 </a:t>
            </a:r>
            <a:br>
              <a:rPr lang="en-US" sz="2800" b="1" dirty="0">
                <a:solidFill>
                  <a:schemeClr val="tx1"/>
                </a:solidFill>
                <a:latin typeface="Arial" panose="020B0604020202020204" pitchFamily="34" charset="0"/>
                <a:cs typeface="Arial" panose="020B0604020202020204" pitchFamily="34" charset="0"/>
              </a:rPr>
            </a:br>
            <a:r>
              <a:rPr lang="en-US" sz="2800" b="1" dirty="0">
                <a:solidFill>
                  <a:schemeClr val="tx1"/>
                </a:solidFill>
                <a:latin typeface="Arial" panose="020B0604020202020204" pitchFamily="34" charset="0"/>
                <a:cs typeface="Arial" panose="020B0604020202020204" pitchFamily="34" charset="0"/>
              </a:rPr>
              <a:t>                      </a:t>
            </a:r>
            <a:r>
              <a:rPr lang="en-US" sz="2000" dirty="0">
                <a:solidFill>
                  <a:schemeClr val="tx1"/>
                </a:solidFill>
                <a:latin typeface="Arial" panose="020B0604020202020204" pitchFamily="34" charset="0"/>
                <a:cs typeface="Arial" panose="020B0604020202020204" pitchFamily="34" charset="0"/>
              </a:rPr>
              <a:t>(Peters et al, NEJM, 2016)</a:t>
            </a:r>
          </a:p>
        </p:txBody>
      </p:sp>
      <p:sp>
        <p:nvSpPr>
          <p:cNvPr id="4" name="Content Placeholder 3"/>
          <p:cNvSpPr>
            <a:spLocks noGrp="1"/>
          </p:cNvSpPr>
          <p:nvPr>
            <p:ph sz="quarter" idx="2"/>
          </p:nvPr>
        </p:nvSpPr>
        <p:spPr>
          <a:xfrm>
            <a:off x="3851920" y="1340768"/>
            <a:ext cx="5184576" cy="4820799"/>
          </a:xfrm>
        </p:spPr>
        <p:txBody>
          <a:bodyPr>
            <a:normAutofit/>
          </a:bodyPr>
          <a:lstStyle/>
          <a:p>
            <a:r>
              <a:rPr lang="en-US" sz="2400" dirty="0">
                <a:latin typeface="Arial" panose="020B0604020202020204" pitchFamily="34" charset="0"/>
                <a:cs typeface="Arial" panose="020B0604020202020204" pitchFamily="34" charset="0"/>
              </a:rPr>
              <a:t>Opioid epidemic</a:t>
            </a:r>
          </a:p>
          <a:p>
            <a:r>
              <a:rPr lang="en-US" sz="2400" dirty="0">
                <a:latin typeface="Arial" panose="020B0604020202020204" pitchFamily="34" charset="0"/>
                <a:cs typeface="Arial" panose="020B0604020202020204" pitchFamily="34" charset="0"/>
              </a:rPr>
              <a:t>↑ in rural/</a:t>
            </a:r>
            <a:r>
              <a:rPr lang="en-US" sz="2400" dirty="0" err="1">
                <a:latin typeface="Arial" panose="020B0604020202020204" pitchFamily="34" charset="0"/>
                <a:cs typeface="Arial" panose="020B0604020202020204" pitchFamily="34" charset="0"/>
              </a:rPr>
              <a:t>peri</a:t>
            </a:r>
            <a:r>
              <a:rPr lang="en-US" sz="2400" dirty="0">
                <a:latin typeface="Arial" panose="020B0604020202020204" pitchFamily="34" charset="0"/>
                <a:cs typeface="Arial" panose="020B0604020202020204" pitchFamily="34" charset="0"/>
              </a:rPr>
              <a:t>-urban, economically depleted communities</a:t>
            </a:r>
          </a:p>
          <a:p>
            <a:r>
              <a:rPr lang="en-US" sz="2400" dirty="0">
                <a:latin typeface="Arial" panose="020B0604020202020204" pitchFamily="34" charset="0"/>
                <a:cs typeface="Arial" panose="020B0604020202020204" pitchFamily="34" charset="0"/>
              </a:rPr>
              <a:t>Fueled by pill mills, replaced by access to cheap injectable heroin</a:t>
            </a:r>
          </a:p>
          <a:p>
            <a:r>
              <a:rPr lang="en-US" sz="2400" dirty="0">
                <a:latin typeface="Arial" panose="020B0604020202020204" pitchFamily="34" charset="0"/>
                <a:cs typeface="Arial" panose="020B0604020202020204" pitchFamily="34" charset="0"/>
              </a:rPr>
              <a:t>Exacerbated by lack of access to sterile syringes</a:t>
            </a:r>
          </a:p>
          <a:p>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Social marginalization and punitive policies regarding PWID fuel similar epidemics globally</a:t>
            </a:r>
          </a:p>
        </p:txBody>
      </p:sp>
      <p:pic>
        <p:nvPicPr>
          <p:cNvPr id="5" name="Content Placeholder 3" descr="Table 1. Demographic and Clinical Characteristics and Risk Behaviors of HIV-Infected Persons -- Southeastern Indiana, November 18, 2014, to November 1, 2015.  Source Peters et al, NEJM, 2016"/>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179512" y="1340768"/>
            <a:ext cx="3705000" cy="4720232"/>
          </a:xfrm>
        </p:spPr>
      </p:pic>
    </p:spTree>
    <p:extLst>
      <p:ext uri="{BB962C8B-B14F-4D97-AF65-F5344CB8AC3E}">
        <p14:creationId xmlns:p14="http://schemas.microsoft.com/office/powerpoint/2010/main" val="13118425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418059"/>
          </a:xfrm>
        </p:spPr>
        <p:txBody>
          <a:bodyPr>
            <a:noAutofit/>
          </a:bodyPr>
          <a:lstStyle/>
          <a:p>
            <a:r>
              <a:rPr lang="en-US" sz="3200" b="1" dirty="0">
                <a:latin typeface="Arial" panose="020B0604020202020204" pitchFamily="34" charset="0"/>
                <a:cs typeface="Arial" panose="020B0604020202020204" pitchFamily="34" charset="0"/>
              </a:rPr>
              <a:t>Other HIV-Infectious Disease </a:t>
            </a:r>
            <a:r>
              <a:rPr lang="en-US" sz="3200" b="1" dirty="0" err="1">
                <a:latin typeface="Arial" panose="020B0604020202020204" pitchFamily="34" charset="0"/>
                <a:cs typeface="Arial" panose="020B0604020202020204" pitchFamily="34" charset="0"/>
              </a:rPr>
              <a:t>Syndemics</a:t>
            </a:r>
            <a:endParaRPr lang="en-US" sz="32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79512" y="1124744"/>
            <a:ext cx="8784976" cy="5472607"/>
          </a:xfrm>
        </p:spPr>
        <p:txBody>
          <a:bodyPr>
            <a:normAutofit fontScale="92500" lnSpcReduction="10000"/>
          </a:bodyPr>
          <a:lstStyle/>
          <a:p>
            <a:r>
              <a:rPr lang="en-US" sz="3000" dirty="0">
                <a:latin typeface="Arial" panose="020B0604020202020204" pitchFamily="34" charset="0"/>
                <a:cs typeface="Arial" panose="020B0604020202020204" pitchFamily="34" charset="0"/>
              </a:rPr>
              <a:t>Other causes of viral hepatitis, e.g. </a:t>
            </a:r>
            <a:r>
              <a:rPr lang="en-US" sz="3000" dirty="0" err="1">
                <a:latin typeface="Arial" panose="020B0604020202020204" pitchFamily="34" charset="0"/>
                <a:cs typeface="Arial" panose="020B0604020202020204" pitchFamily="34" charset="0"/>
              </a:rPr>
              <a:t>Hep</a:t>
            </a:r>
            <a:r>
              <a:rPr lang="en-US" sz="3000" dirty="0">
                <a:latin typeface="Arial" panose="020B0604020202020204" pitchFamily="34" charset="0"/>
                <a:cs typeface="Arial" panose="020B0604020202020204" pitchFamily="34" charset="0"/>
              </a:rPr>
              <a:t> B, are more likely to remain chronic and cause cirrhosis and HCC in the setting of HIV co-infection</a:t>
            </a:r>
          </a:p>
          <a:p>
            <a:r>
              <a:rPr lang="en-US" sz="3000" dirty="0">
                <a:latin typeface="Arial" panose="020B0604020202020204" pitchFamily="34" charset="0"/>
                <a:cs typeface="Arial" panose="020B0604020202020204" pitchFamily="34" charset="0"/>
              </a:rPr>
              <a:t>Viral STI </a:t>
            </a:r>
            <a:r>
              <a:rPr lang="en-US" sz="3000" dirty="0" err="1">
                <a:latin typeface="Arial" panose="020B0604020202020204" pitchFamily="34" charset="0"/>
                <a:cs typeface="Arial" panose="020B0604020202020204" pitchFamily="34" charset="0"/>
              </a:rPr>
              <a:t>syndemics</a:t>
            </a:r>
            <a:r>
              <a:rPr lang="en-US" sz="3000" dirty="0">
                <a:latin typeface="Arial" panose="020B0604020202020204" pitchFamily="34" charset="0"/>
                <a:cs typeface="Arial" panose="020B0604020202020204" pitchFamily="34" charset="0"/>
              </a:rPr>
              <a:t> are consequential</a:t>
            </a:r>
          </a:p>
          <a:p>
            <a:pPr marL="0" indent="0">
              <a:buNone/>
            </a:pPr>
            <a:r>
              <a:rPr lang="en-US" sz="2600" dirty="0">
                <a:latin typeface="Arial" panose="020B0604020202020204" pitchFamily="34" charset="0"/>
                <a:cs typeface="Arial" panose="020B0604020202020204" pitchFamily="34" charset="0"/>
              </a:rPr>
              <a:t>    -HSV-2 ↑ susceptibility to HIV, which leads to </a:t>
            </a:r>
          </a:p>
          <a:p>
            <a:pPr marL="0" indent="0">
              <a:buNone/>
            </a:pPr>
            <a:r>
              <a:rPr lang="en-US" sz="2600" dirty="0">
                <a:latin typeface="Arial" panose="020B0604020202020204" pitchFamily="34" charset="0"/>
                <a:cs typeface="Arial" panose="020B0604020202020204" pitchFamily="34" charset="0"/>
              </a:rPr>
              <a:t>     more frequent HSV-2 recurrences and shedding</a:t>
            </a:r>
          </a:p>
          <a:p>
            <a:pPr marL="0" indent="0">
              <a:buNone/>
            </a:pPr>
            <a:r>
              <a:rPr lang="en-US" sz="2600" dirty="0">
                <a:latin typeface="Arial" panose="020B0604020202020204" pitchFamily="34" charset="0"/>
                <a:cs typeface="Arial" panose="020B0604020202020204" pitchFamily="34" charset="0"/>
              </a:rPr>
              <a:t>    -HPV-related neoplasia more common with HIV co-infection</a:t>
            </a:r>
          </a:p>
          <a:p>
            <a:r>
              <a:rPr lang="en-US" sz="3000" dirty="0">
                <a:latin typeface="Arial" panose="020B0604020202020204" pitchFamily="34" charset="0"/>
                <a:cs typeface="Arial" panose="020B0604020202020204" pitchFamily="34" charset="0"/>
              </a:rPr>
              <a:t>Parasitic infections, e.g. schistosomiasis, upregulate HIV replication, which ↑ parasite burden and disease course</a:t>
            </a:r>
          </a:p>
          <a:p>
            <a:r>
              <a:rPr lang="en-US" sz="3000" dirty="0">
                <a:latin typeface="Arial" panose="020B0604020202020204" pitchFamily="34" charset="0"/>
                <a:cs typeface="Arial" panose="020B0604020202020204" pitchFamily="34" charset="0"/>
              </a:rPr>
              <a:t>All of these other infections are affected by similar social, structural factors, and behavioral responses that drive HIV </a:t>
            </a:r>
          </a:p>
        </p:txBody>
      </p:sp>
    </p:spTree>
    <p:extLst>
      <p:ext uri="{BB962C8B-B14F-4D97-AF65-F5344CB8AC3E}">
        <p14:creationId xmlns:p14="http://schemas.microsoft.com/office/powerpoint/2010/main" val="40551167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3"/>
            <a:ext cx="8229600" cy="720080"/>
          </a:xfrm>
        </p:spPr>
        <p:txBody>
          <a:bodyPr>
            <a:normAutofit/>
          </a:bodyPr>
          <a:lstStyle/>
          <a:p>
            <a:r>
              <a:rPr lang="en-US" sz="3200" b="1" dirty="0">
                <a:latin typeface="Arial" panose="020B0604020202020204" pitchFamily="34" charset="0"/>
                <a:cs typeface="Arial" panose="020B0604020202020204" pitchFamily="34" charset="0"/>
              </a:rPr>
              <a:t>Conclusions</a:t>
            </a:r>
          </a:p>
        </p:txBody>
      </p:sp>
      <p:sp>
        <p:nvSpPr>
          <p:cNvPr id="3" name="Content Placeholder 2"/>
          <p:cNvSpPr>
            <a:spLocks noGrp="1"/>
          </p:cNvSpPr>
          <p:nvPr>
            <p:ph idx="1"/>
          </p:nvPr>
        </p:nvSpPr>
        <p:spPr>
          <a:xfrm>
            <a:off x="457200" y="980728"/>
            <a:ext cx="8435280" cy="5877272"/>
          </a:xfrm>
        </p:spPr>
        <p:txBody>
          <a:bodyPr>
            <a:normAutofit fontScale="92500"/>
          </a:bodyPr>
          <a:lstStyle/>
          <a:p>
            <a:r>
              <a:rPr lang="en-US" sz="3000" dirty="0">
                <a:latin typeface="Arial" panose="020B0604020202020204" pitchFamily="34" charset="0"/>
                <a:cs typeface="Arial" panose="020B0604020202020204" pitchFamily="34" charset="0"/>
              </a:rPr>
              <a:t>HIV-related co-infections are common b/c of similar transmission routes and </a:t>
            </a:r>
            <a:r>
              <a:rPr lang="en-US" sz="3000" dirty="0" err="1">
                <a:latin typeface="Arial" panose="020B0604020202020204" pitchFamily="34" charset="0"/>
                <a:cs typeface="Arial" panose="020B0604020202020204" pitchFamily="34" charset="0"/>
              </a:rPr>
              <a:t>syndemic</a:t>
            </a:r>
            <a:r>
              <a:rPr lang="en-US" sz="3000" dirty="0">
                <a:latin typeface="Arial" panose="020B0604020202020204" pitchFamily="34" charset="0"/>
                <a:cs typeface="Arial" panose="020B0604020202020204" pitchFamily="34" charset="0"/>
              </a:rPr>
              <a:t> factors</a:t>
            </a:r>
          </a:p>
          <a:p>
            <a:r>
              <a:rPr lang="en-US" sz="3000" dirty="0">
                <a:latin typeface="Arial" panose="020B0604020202020204" pitchFamily="34" charset="0"/>
                <a:cs typeface="Arial" panose="020B0604020202020204" pitchFamily="34" charset="0"/>
              </a:rPr>
              <a:t>HIV interacts with other infectious agents in multiple ways, by:</a:t>
            </a:r>
          </a:p>
          <a:p>
            <a:pPr marL="0" indent="0">
              <a:buNone/>
            </a:pPr>
            <a:r>
              <a:rPr lang="en-US" sz="2400" dirty="0">
                <a:latin typeface="Arial" panose="020B0604020202020204" pitchFamily="34" charset="0"/>
                <a:cs typeface="Arial" panose="020B0604020202020204" pitchFamily="34" charset="0"/>
              </a:rPr>
              <a:t>    -↑ susceptibility and/or ↑ infectiousness of each other</a:t>
            </a:r>
          </a:p>
          <a:p>
            <a:pPr marL="0" indent="0">
              <a:buNone/>
            </a:pPr>
            <a:r>
              <a:rPr lang="en-US" sz="2400" dirty="0">
                <a:latin typeface="Arial" panose="020B0604020202020204" pitchFamily="34" charset="0"/>
                <a:cs typeface="Arial" panose="020B0604020202020204" pitchFamily="34" charset="0"/>
              </a:rPr>
              <a:t>    -Altering the natural history and/or response to therapy </a:t>
            </a:r>
          </a:p>
          <a:p>
            <a:r>
              <a:rPr lang="en-US" sz="3000" dirty="0">
                <a:latin typeface="Arial" panose="020B0604020202020204" pitchFamily="34" charset="0"/>
                <a:cs typeface="Arial" panose="020B0604020202020204" pitchFamily="34" charset="0"/>
              </a:rPr>
              <a:t>It is impossible to address HIV co-infections without understanding and addressing their interactions with other </a:t>
            </a:r>
            <a:r>
              <a:rPr lang="en-US" sz="3000" dirty="0" err="1">
                <a:latin typeface="Arial" panose="020B0604020202020204" pitchFamily="34" charset="0"/>
                <a:cs typeface="Arial" panose="020B0604020202020204" pitchFamily="34" charset="0"/>
              </a:rPr>
              <a:t>syndemic</a:t>
            </a:r>
            <a:r>
              <a:rPr lang="en-US" sz="3000" dirty="0">
                <a:latin typeface="Arial" panose="020B0604020202020204" pitchFamily="34" charset="0"/>
                <a:cs typeface="Arial" panose="020B0604020202020204" pitchFamily="34" charset="0"/>
              </a:rPr>
              <a:t> conditions, which may affect:                                                                        -</a:t>
            </a:r>
            <a:r>
              <a:rPr lang="en-US" sz="2400" dirty="0">
                <a:latin typeface="Arial" panose="020B0604020202020204" pitchFamily="34" charset="0"/>
                <a:cs typeface="Arial" panose="020B0604020202020204" pitchFamily="34" charset="0"/>
              </a:rPr>
              <a:t>Exposures (e.g. poverty, crowding ↑ TB)                                                       -Risk taking (e.g. stigma/depression and sex/drug behavior)                                  -Health-related behavior (e.g. racism →medical mistrust) </a:t>
            </a:r>
          </a:p>
          <a:p>
            <a:endParaRPr lang="en-US" dirty="0"/>
          </a:p>
        </p:txBody>
      </p:sp>
    </p:spTree>
    <p:extLst>
      <p:ext uri="{BB962C8B-B14F-4D97-AF65-F5344CB8AC3E}">
        <p14:creationId xmlns:p14="http://schemas.microsoft.com/office/powerpoint/2010/main" val="34505199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r>
              <a:rPr lang="en-US" dirty="0">
                <a:solidFill>
                  <a:srgbClr val="7030A0"/>
                </a:solidFill>
              </a:rPr>
              <a:t>Thanks to:</a:t>
            </a:r>
          </a:p>
        </p:txBody>
      </p:sp>
      <p:sp>
        <p:nvSpPr>
          <p:cNvPr id="90115" name="Content Placeholder 2"/>
          <p:cNvSpPr>
            <a:spLocks noGrp="1"/>
          </p:cNvSpPr>
          <p:nvPr>
            <p:ph idx="1"/>
          </p:nvPr>
        </p:nvSpPr>
        <p:spPr>
          <a:xfrm>
            <a:off x="539552" y="1428750"/>
            <a:ext cx="7061398" cy="4400551"/>
          </a:xfrm>
        </p:spPr>
        <p:txBody>
          <a:bodyPr>
            <a:normAutofit/>
          </a:bodyPr>
          <a:lstStyle/>
          <a:p>
            <a:pPr marL="0" indent="0" eaLnBrk="1" hangingPunct="1">
              <a:lnSpc>
                <a:spcPct val="80000"/>
              </a:lnSpc>
              <a:buNone/>
            </a:pPr>
            <a:endParaRPr lang="en-US" altLang="en-US" sz="2400" dirty="0">
              <a:solidFill>
                <a:srgbClr val="000000"/>
              </a:solidFill>
              <a:latin typeface="Arial" panose="020B0604020202020204" pitchFamily="34" charset="0"/>
              <a:ea typeface="ＭＳ Ｐゴシック" panose="020B0600070205080204" pitchFamily="34" charset="-128"/>
              <a:cs typeface="Arial" panose="020B0604020202020204" pitchFamily="34" charset="0"/>
            </a:endParaRPr>
          </a:p>
          <a:p>
            <a:pPr marL="0" indent="0" eaLnBrk="1" hangingPunct="1">
              <a:buNone/>
            </a:pPr>
            <a:r>
              <a:rPr lang="en-US" altLang="en-US" sz="2400" dirty="0">
                <a:latin typeface="Arial" panose="020B0604020202020204" pitchFamily="34" charset="0"/>
                <a:cs typeface="Arial" panose="020B0604020202020204" pitchFamily="34" charset="0"/>
              </a:rPr>
              <a:t>Rick Altice</a:t>
            </a:r>
          </a:p>
          <a:p>
            <a:pPr marL="0" indent="0" eaLnBrk="1" hangingPunct="1">
              <a:buNone/>
            </a:pPr>
            <a:r>
              <a:rPr lang="en-US" altLang="en-US" sz="2400" dirty="0">
                <a:latin typeface="Arial" panose="020B0604020202020204" pitchFamily="34" charset="0"/>
                <a:cs typeface="Arial" panose="020B0604020202020204" pitchFamily="34" charset="0"/>
              </a:rPr>
              <a:t>Stef Baral</a:t>
            </a:r>
          </a:p>
          <a:p>
            <a:pPr marL="0" indent="0" eaLnBrk="1" hangingPunct="1">
              <a:buNone/>
            </a:pPr>
            <a:r>
              <a:rPr lang="en-US" altLang="en-US" sz="2400" dirty="0">
                <a:latin typeface="Arial" panose="020B0604020202020204" pitchFamily="34" charset="0"/>
                <a:cs typeface="Arial" panose="020B0604020202020204" pitchFamily="34" charset="0"/>
              </a:rPr>
              <a:t>Myron Cohen</a:t>
            </a:r>
          </a:p>
          <a:p>
            <a:pPr marL="0" indent="0" eaLnBrk="1" hangingPunct="1">
              <a:buNone/>
            </a:pPr>
            <a:r>
              <a:rPr lang="en-US" altLang="en-US" sz="2400" dirty="0">
                <a:latin typeface="Arial" panose="020B0604020202020204" pitchFamily="34" charset="0"/>
                <a:cs typeface="Arial" panose="020B0604020202020204" pitchFamily="34" charset="0"/>
              </a:rPr>
              <a:t>Emily Mendenhall</a:t>
            </a:r>
          </a:p>
          <a:p>
            <a:pPr marL="0" indent="0" eaLnBrk="1" hangingPunct="1">
              <a:buNone/>
            </a:pPr>
            <a:r>
              <a:rPr lang="en-US" altLang="en-US" sz="2400" dirty="0">
                <a:latin typeface="Arial" panose="020B0604020202020204" pitchFamily="34" charset="0"/>
                <a:cs typeface="Arial" panose="020B0604020202020204" pitchFamily="34" charset="0"/>
              </a:rPr>
              <a:t>Tonia Poteat</a:t>
            </a:r>
          </a:p>
          <a:p>
            <a:pPr marL="0" indent="0" eaLnBrk="1" hangingPunct="1">
              <a:buNone/>
            </a:pPr>
            <a:r>
              <a:rPr lang="en-US" altLang="en-US" sz="2400" dirty="0" err="1">
                <a:latin typeface="Arial" panose="020B0604020202020204" pitchFamily="34" charset="0"/>
                <a:cs typeface="Arial" panose="020B0604020202020204" pitchFamily="34" charset="0"/>
              </a:rPr>
              <a:t>Ramnath</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Subbaraman</a:t>
            </a:r>
            <a:endParaRPr lang="en-US" altLang="en-US" sz="2400" dirty="0">
              <a:latin typeface="Arial" panose="020B0604020202020204" pitchFamily="34" charset="0"/>
              <a:cs typeface="Arial" panose="020B0604020202020204" pitchFamily="34" charset="0"/>
            </a:endParaRPr>
          </a:p>
          <a:p>
            <a:pPr marL="0" indent="0" eaLnBrk="1" hangingPunct="1">
              <a:buNone/>
            </a:pPr>
            <a:endParaRPr lang="en-US" altLang="en-US" sz="2400" dirty="0">
              <a:latin typeface="Arial" panose="020B0604020202020204" pitchFamily="34" charset="0"/>
              <a:cs typeface="Arial" panose="020B0604020202020204" pitchFamily="34" charset="0"/>
            </a:endParaRPr>
          </a:p>
          <a:p>
            <a:pPr marL="0" indent="0" eaLnBrk="1" hangingPunct="1">
              <a:buNone/>
            </a:pPr>
            <a:r>
              <a:rPr lang="en-US" altLang="en-US" sz="2400" b="1" dirty="0">
                <a:latin typeface="Arial" panose="020B0604020202020204" pitchFamily="34" charset="0"/>
                <a:cs typeface="Arial" panose="020B0604020202020204" pitchFamily="34" charset="0"/>
              </a:rPr>
              <a:t>www.thefenwayinstitute.org</a:t>
            </a:r>
          </a:p>
        </p:txBody>
      </p:sp>
      <p:pic>
        <p:nvPicPr>
          <p:cNvPr id="5" name="Picture 4">
            <a:extLst>
              <a:ext uri="{C183D7F6-B498-43B3-948B-1728B52AA6E4}">
                <adec:decorative xmlns:adec="http://schemas.microsoft.com/office/drawing/2017/decorative" val="1"/>
              </a:ext>
            </a:extLst>
          </p:cNvPr>
          <p:cNvPicPr>
            <a:picLocks noChangeAspect="1" noChangeArrowheads="1"/>
          </p:cNvPicPr>
          <p:nvPr/>
        </p:nvPicPr>
        <p:blipFill>
          <a:blip r:embed="rId3"/>
          <a:srcRect/>
          <a:stretch>
            <a:fillRect/>
          </a:stretch>
        </p:blipFill>
        <p:spPr bwMode="auto">
          <a:xfrm>
            <a:off x="5506834" y="692696"/>
            <a:ext cx="2305526" cy="338437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ontent Placeholder 3"/>
          <p:cNvSpPr>
            <a:spLocks noGrp="1"/>
          </p:cNvSpPr>
          <p:nvPr>
            <p:ph sz="half" idx="4294967295"/>
          </p:nvPr>
        </p:nvSpPr>
        <p:spPr>
          <a:xfrm>
            <a:off x="5292081" y="1485900"/>
            <a:ext cx="3851920" cy="4457700"/>
          </a:xfrm>
        </p:spPr>
        <p:txBody>
          <a:bodyPr rtlCol="0">
            <a:normAutofit fontScale="92500" lnSpcReduction="20000"/>
          </a:bodyPr>
          <a:lstStyle/>
          <a:p>
            <a:pPr marL="0" indent="0" defTabSz="508580" eaLnBrk="1" hangingPunct="1">
              <a:lnSpc>
                <a:spcPct val="80000"/>
              </a:lnSpc>
              <a:buNone/>
              <a:defRPr/>
            </a:pPr>
            <a:endParaRPr lang="en-US" altLang="en-US" dirty="0">
              <a:solidFill>
                <a:srgbClr val="000000"/>
              </a:solidFill>
              <a:latin typeface="Arial" pitchFamily="34" charset="0"/>
              <a:ea typeface="ＭＳ Ｐゴシック" pitchFamily="34" charset="-128"/>
              <a:cs typeface="Arial" pitchFamily="34" charset="0"/>
            </a:endParaRPr>
          </a:p>
          <a:p>
            <a:pPr marL="0" indent="0" defTabSz="508957" eaLnBrk="1" fontAlgn="auto" hangingPunct="1">
              <a:spcAft>
                <a:spcPts val="0"/>
              </a:spcAft>
              <a:buNone/>
              <a:defRPr/>
            </a:pPr>
            <a:endParaRPr lang="en-US" dirty="0">
              <a:solidFill>
                <a:schemeClr val="accent1"/>
              </a:solidFill>
              <a:latin typeface="Arial" panose="020B0604020202020204" pitchFamily="34" charset="0"/>
              <a:cs typeface="Arial" panose="020B0604020202020204" pitchFamily="34" charset="0"/>
            </a:endParaRPr>
          </a:p>
          <a:p>
            <a:pPr marL="0" indent="0" defTabSz="508957" eaLnBrk="1" fontAlgn="auto" hangingPunct="1">
              <a:spcAft>
                <a:spcPts val="0"/>
              </a:spcAft>
              <a:buNone/>
              <a:defRPr/>
            </a:pPr>
            <a:endParaRPr lang="en-US" dirty="0">
              <a:solidFill>
                <a:schemeClr val="accent1"/>
              </a:solidFill>
              <a:latin typeface="Arial" panose="020B0604020202020204" pitchFamily="34" charset="0"/>
              <a:cs typeface="Arial" panose="020B0604020202020204" pitchFamily="34" charset="0"/>
            </a:endParaRPr>
          </a:p>
          <a:p>
            <a:pPr marL="0" indent="0" defTabSz="508957" eaLnBrk="1" fontAlgn="auto" hangingPunct="1">
              <a:spcAft>
                <a:spcPts val="0"/>
              </a:spcAft>
              <a:buNone/>
              <a:defRPr/>
            </a:pPr>
            <a:endParaRPr lang="en-US" dirty="0">
              <a:solidFill>
                <a:schemeClr val="accent1"/>
              </a:solidFill>
              <a:latin typeface="Arial" panose="020B0604020202020204" pitchFamily="34" charset="0"/>
              <a:cs typeface="Arial" panose="020B0604020202020204" pitchFamily="34" charset="0"/>
            </a:endParaRPr>
          </a:p>
          <a:p>
            <a:pPr marL="0" indent="0" defTabSz="508957" eaLnBrk="1" fontAlgn="auto" hangingPunct="1">
              <a:spcAft>
                <a:spcPts val="0"/>
              </a:spcAft>
              <a:buNone/>
              <a:defRPr/>
            </a:pPr>
            <a:endParaRPr lang="en-US" dirty="0">
              <a:solidFill>
                <a:schemeClr val="accent1"/>
              </a:solidFill>
              <a:latin typeface="Arial" panose="020B0604020202020204" pitchFamily="34" charset="0"/>
              <a:cs typeface="Arial" panose="020B0604020202020204" pitchFamily="34" charset="0"/>
            </a:endParaRPr>
          </a:p>
          <a:p>
            <a:pPr marL="0" indent="0" defTabSz="508957" eaLnBrk="1" fontAlgn="auto" hangingPunct="1">
              <a:spcAft>
                <a:spcPts val="0"/>
              </a:spcAft>
              <a:buNone/>
              <a:defRPr/>
            </a:pPr>
            <a:endParaRPr lang="en-US" dirty="0">
              <a:solidFill>
                <a:schemeClr val="accent1"/>
              </a:solidFill>
              <a:latin typeface="Arial" panose="020B0604020202020204" pitchFamily="34" charset="0"/>
              <a:cs typeface="Arial" panose="020B0604020202020204" pitchFamily="34" charset="0"/>
            </a:endParaRPr>
          </a:p>
          <a:p>
            <a:pPr marL="0" indent="0" defTabSz="508957" eaLnBrk="1" fontAlgn="auto" hangingPunct="1">
              <a:spcAft>
                <a:spcPts val="0"/>
              </a:spcAft>
              <a:buNone/>
              <a:defRPr/>
            </a:pPr>
            <a:endParaRPr lang="en-US" dirty="0">
              <a:solidFill>
                <a:schemeClr val="accent1"/>
              </a:solidFill>
              <a:latin typeface="Arial" panose="020B0604020202020204" pitchFamily="34" charset="0"/>
              <a:cs typeface="Arial" panose="020B0604020202020204" pitchFamily="34" charset="0"/>
            </a:endParaRPr>
          </a:p>
          <a:p>
            <a:pPr marL="0" indent="0" defTabSz="508957" eaLnBrk="1" fontAlgn="auto" hangingPunct="1">
              <a:spcAft>
                <a:spcPts val="0"/>
              </a:spcAft>
              <a:buNone/>
              <a:defRPr/>
            </a:pPr>
            <a:endParaRPr lang="en-US" dirty="0">
              <a:solidFill>
                <a:schemeClr val="accent1"/>
              </a:solidFill>
              <a:latin typeface="Arial" panose="020B0604020202020204" pitchFamily="34" charset="0"/>
              <a:cs typeface="Arial" panose="020B0604020202020204" pitchFamily="34" charset="0"/>
            </a:endParaRPr>
          </a:p>
          <a:p>
            <a:pPr marL="0" indent="0" defTabSz="508957" eaLnBrk="1" fontAlgn="auto" hangingPunct="1">
              <a:spcAft>
                <a:spcPts val="0"/>
              </a:spcAft>
              <a:buNone/>
              <a:defRPr/>
            </a:pPr>
            <a:endParaRPr lang="en-US" dirty="0">
              <a:solidFill>
                <a:schemeClr val="accent1"/>
              </a:solidFill>
              <a:latin typeface="Arial" panose="020B0604020202020204" pitchFamily="34" charset="0"/>
              <a:cs typeface="Arial" panose="020B0604020202020204" pitchFamily="34" charset="0"/>
            </a:endParaRPr>
          </a:p>
          <a:p>
            <a:pPr marL="0" indent="0" defTabSz="508957" eaLnBrk="1" fontAlgn="auto" hangingPunct="1">
              <a:spcAft>
                <a:spcPts val="0"/>
              </a:spcAft>
              <a:buNone/>
              <a:defRPr/>
            </a:pPr>
            <a:r>
              <a:rPr lang="en-US" sz="2600" dirty="0">
                <a:solidFill>
                  <a:schemeClr val="tx1"/>
                </a:solidFill>
                <a:latin typeface="Arial" panose="020B0604020202020204" pitchFamily="34" charset="0"/>
                <a:cs typeface="Arial" panose="020B0604020202020204" pitchFamily="34" charset="0"/>
              </a:rPr>
              <a:t>NIAID, NIMH, NIDA, NICHD, CDC, HRSA, Mass DPH, Gilead, </a:t>
            </a:r>
            <a:r>
              <a:rPr lang="en-US" sz="2600" dirty="0" err="1">
                <a:solidFill>
                  <a:schemeClr val="tx1"/>
                </a:solidFill>
                <a:latin typeface="Arial" panose="020B0604020202020204" pitchFamily="34" charset="0"/>
                <a:cs typeface="Arial" panose="020B0604020202020204" pitchFamily="34" charset="0"/>
              </a:rPr>
              <a:t>ViiV</a:t>
            </a:r>
            <a:r>
              <a:rPr lang="en-US" sz="2600" dirty="0">
                <a:solidFill>
                  <a:schemeClr val="tx1"/>
                </a:solidFill>
                <a:latin typeface="Arial" panose="020B0604020202020204" pitchFamily="34" charset="0"/>
                <a:cs typeface="Arial" panose="020B0604020202020204" pitchFamily="34" charset="0"/>
              </a:rPr>
              <a:t>, MAC AIDS Foundation</a:t>
            </a:r>
          </a:p>
          <a:p>
            <a:pPr marL="0" indent="0" defTabSz="508957" eaLnBrk="1" fontAlgn="auto" hangingPunct="1">
              <a:spcAft>
                <a:spcPts val="0"/>
              </a:spcAft>
              <a:buNone/>
              <a:defRPr/>
            </a:pPr>
            <a:endParaRPr lang="en-US" dirty="0"/>
          </a:p>
        </p:txBody>
      </p:sp>
    </p:spTree>
    <p:extLst>
      <p:ext uri="{BB962C8B-B14F-4D97-AF65-F5344CB8AC3E}">
        <p14:creationId xmlns:p14="http://schemas.microsoft.com/office/powerpoint/2010/main" val="42618164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B6F861-9C86-4B44-9061-06257E2B44D7}"/>
              </a:ext>
            </a:extLst>
          </p:cNvPr>
          <p:cNvSpPr>
            <a:spLocks noGrp="1"/>
          </p:cNvSpPr>
          <p:nvPr>
            <p:ph type="title"/>
          </p:nvPr>
        </p:nvSpPr>
        <p:spPr/>
        <p:txBody>
          <a:bodyPr/>
          <a:lstStyle/>
          <a:p>
            <a:r>
              <a:rPr lang="en-US" dirty="0"/>
              <a:t> </a:t>
            </a:r>
          </a:p>
        </p:txBody>
      </p:sp>
      <p:pic>
        <p:nvPicPr>
          <p:cNvPr id="9" name="Picture 8" descr="See Notes">
            <a:extLst>
              <a:ext uri="{FF2B5EF4-FFF2-40B4-BE49-F238E27FC236}">
                <a16:creationId xmlns:a16="http://schemas.microsoft.com/office/drawing/2014/main" id="{C832A4FB-5471-4077-944B-572DECC47D5E}"/>
              </a:ext>
            </a:extLst>
          </p:cNvPr>
          <p:cNvPicPr>
            <a:picLocks noChangeAspect="1"/>
          </p:cNvPicPr>
          <p:nvPr/>
        </p:nvPicPr>
        <p:blipFill>
          <a:blip r:embed="rId3"/>
          <a:stretch>
            <a:fillRect/>
          </a:stretch>
        </p:blipFill>
        <p:spPr>
          <a:xfrm>
            <a:off x="917575" y="312738"/>
            <a:ext cx="7344816" cy="2919955"/>
          </a:xfrm>
          <a:prstGeom prst="rect">
            <a:avLst/>
          </a:prstGeom>
        </p:spPr>
      </p:pic>
      <p:sp>
        <p:nvSpPr>
          <p:cNvPr id="4" name="Content Placeholder 3">
            <a:extLst>
              <a:ext uri="{FF2B5EF4-FFF2-40B4-BE49-F238E27FC236}">
                <a16:creationId xmlns:a16="http://schemas.microsoft.com/office/drawing/2014/main" id="{3040C2D4-D8DD-431E-967B-E1EA5F0F62F1}"/>
              </a:ext>
            </a:extLst>
          </p:cNvPr>
          <p:cNvSpPr txBox="1">
            <a:spLocks noGrp="1"/>
          </p:cNvSpPr>
          <p:nvPr>
            <p:ph idx="1"/>
          </p:nvPr>
        </p:nvSpPr>
        <p:spPr>
          <a:xfrm>
            <a:off x="457200" y="3501008"/>
            <a:ext cx="8229600" cy="2277547"/>
          </a:xfrm>
          <a:prstGeom prst="rect">
            <a:avLst/>
          </a:prstGeom>
          <a:noFill/>
        </p:spPr>
        <p:txBody>
          <a:bodyPr wrap="square">
            <a:spAutoFit/>
          </a:bodyPr>
          <a:lstStyle/>
          <a:p>
            <a:pPr marL="0" indent="0" algn="r" eaLnBrk="1" fontAlgn="auto" hangingPunct="1">
              <a:spcBef>
                <a:spcPts val="0"/>
              </a:spcBef>
              <a:spcAft>
                <a:spcPts val="0"/>
              </a:spcAft>
              <a:buNone/>
              <a:defRPr/>
            </a:pPr>
            <a:r>
              <a:rPr lang="en-US" sz="3200" b="1" i="1" spc="-100" dirty="0">
                <a:solidFill>
                  <a:prstClr val="black"/>
                </a:solidFill>
                <a:latin typeface="Calibri"/>
                <a:ea typeface="+mn-ea"/>
              </a:rPr>
              <a:t>Epidemiological Synergy</a:t>
            </a:r>
          </a:p>
          <a:p>
            <a:pPr marL="0" indent="0" algn="r" eaLnBrk="1" fontAlgn="auto" hangingPunct="1">
              <a:spcBef>
                <a:spcPts val="0"/>
              </a:spcBef>
              <a:spcAft>
                <a:spcPts val="0"/>
              </a:spcAft>
              <a:buNone/>
              <a:defRPr/>
            </a:pPr>
            <a:endParaRPr lang="en-US" b="1" i="1" spc="-100" dirty="0">
              <a:solidFill>
                <a:prstClr val="black"/>
              </a:solidFill>
              <a:latin typeface="Calibri"/>
              <a:ea typeface="+mn-ea"/>
            </a:endParaRPr>
          </a:p>
          <a:p>
            <a:pPr marL="0" indent="0" algn="r" eaLnBrk="1" fontAlgn="auto" hangingPunct="1">
              <a:spcBef>
                <a:spcPts val="0"/>
              </a:spcBef>
              <a:spcAft>
                <a:spcPts val="0"/>
              </a:spcAft>
              <a:buNone/>
              <a:defRPr/>
            </a:pPr>
            <a:r>
              <a:rPr lang="en-US" sz="2200" b="1" i="1" dirty="0">
                <a:solidFill>
                  <a:prstClr val="black"/>
                </a:solidFill>
                <a:latin typeface="Calibri"/>
                <a:ea typeface="+mn-ea"/>
              </a:rPr>
              <a:t>Interrelationships between Human Immunodeficiency Virus Infection</a:t>
            </a:r>
          </a:p>
          <a:p>
            <a:pPr marL="0" indent="0" algn="r" eaLnBrk="1" fontAlgn="auto" hangingPunct="1">
              <a:spcBef>
                <a:spcPts val="0"/>
              </a:spcBef>
              <a:spcAft>
                <a:spcPts val="0"/>
              </a:spcAft>
              <a:buNone/>
              <a:defRPr/>
            </a:pPr>
            <a:r>
              <a:rPr lang="en-US" sz="2200" b="1" i="1" dirty="0">
                <a:solidFill>
                  <a:prstClr val="black"/>
                </a:solidFill>
                <a:latin typeface="Calibri"/>
                <a:ea typeface="+mn-ea"/>
              </a:rPr>
              <a:t>And Other Sexually Transmitted Diseases</a:t>
            </a:r>
          </a:p>
          <a:p>
            <a:pPr marL="0" indent="0" algn="r" eaLnBrk="1" fontAlgn="auto" hangingPunct="1">
              <a:spcBef>
                <a:spcPts val="0"/>
              </a:spcBef>
              <a:spcAft>
                <a:spcPts val="0"/>
              </a:spcAft>
              <a:buNone/>
              <a:defRPr/>
            </a:pPr>
            <a:endParaRPr lang="en-US" sz="1800" dirty="0">
              <a:solidFill>
                <a:prstClr val="black"/>
              </a:solidFill>
              <a:latin typeface="Calibri"/>
              <a:ea typeface="+mn-ea"/>
            </a:endParaRPr>
          </a:p>
          <a:p>
            <a:pPr marL="0" indent="0" algn="r" eaLnBrk="1" fontAlgn="auto" hangingPunct="1">
              <a:spcBef>
                <a:spcPts val="0"/>
              </a:spcBef>
              <a:spcAft>
                <a:spcPts val="0"/>
              </a:spcAft>
              <a:buNone/>
              <a:defRPr/>
            </a:pPr>
            <a:r>
              <a:rPr lang="en-US" sz="1600" b="1" dirty="0">
                <a:solidFill>
                  <a:prstClr val="black"/>
                </a:solidFill>
                <a:latin typeface="Calibri"/>
                <a:ea typeface="+mn-ea"/>
              </a:rPr>
              <a:t>JUDITH N. WASSERHEIT, MD, MPH</a:t>
            </a:r>
          </a:p>
        </p:txBody>
      </p:sp>
      <p:sp>
        <p:nvSpPr>
          <p:cNvPr id="5" name="TextBox 11">
            <a:extLst>
              <a:ext uri="{FF2B5EF4-FFF2-40B4-BE49-F238E27FC236}">
                <a16:creationId xmlns:a16="http://schemas.microsoft.com/office/drawing/2014/main" id="{821F9B16-5736-417B-B507-EF362114E778}"/>
              </a:ext>
            </a:extLst>
          </p:cNvPr>
          <p:cNvSpPr txBox="1">
            <a:spLocks noChangeArrowheads="1"/>
          </p:cNvSpPr>
          <p:nvPr/>
        </p:nvSpPr>
        <p:spPr bwMode="auto">
          <a:xfrm>
            <a:off x="489701" y="5774737"/>
            <a:ext cx="4392488"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itchFamily="34" charset="0"/>
              <a:buChar char="•"/>
              <a:defRPr sz="2800">
                <a:solidFill>
                  <a:schemeClr val="tx1"/>
                </a:solidFill>
                <a:latin typeface="Arial" pitchFamily="34" charset="0"/>
                <a:cs typeface="Arial" pitchFamily="34" charset="0"/>
              </a:defRPr>
            </a:lvl1pPr>
            <a:lvl2pPr marL="742950" indent="-285750">
              <a:spcBef>
                <a:spcPct val="20000"/>
              </a:spcBef>
              <a:buFont typeface="Arial" pitchFamily="34" charset="0"/>
              <a:buChar char="–"/>
              <a:defRPr sz="2400">
                <a:solidFill>
                  <a:schemeClr val="tx1"/>
                </a:solidFill>
                <a:latin typeface="Arial" pitchFamily="34" charset="0"/>
                <a:cs typeface="Arial" pitchFamily="34" charset="0"/>
              </a:defRPr>
            </a:lvl2pPr>
            <a:lvl3pPr marL="1143000" indent="-228600">
              <a:spcBef>
                <a:spcPct val="20000"/>
              </a:spcBef>
              <a:buFont typeface="Arial" pitchFamily="34" charset="0"/>
              <a:buChar char="•"/>
              <a:defRPr sz="2200">
                <a:solidFill>
                  <a:schemeClr val="tx1"/>
                </a:solidFill>
                <a:latin typeface="Arial" pitchFamily="34" charset="0"/>
                <a:cs typeface="Arial" pitchFamily="34" charset="0"/>
              </a:defRPr>
            </a:lvl3pPr>
            <a:lvl4pPr marL="1600200" indent="-228600">
              <a:spcBef>
                <a:spcPct val="20000"/>
              </a:spcBef>
              <a:buFont typeface="Arial" pitchFamily="34" charset="0"/>
              <a:buChar char="–"/>
              <a:defRPr sz="2000">
                <a:solidFill>
                  <a:schemeClr val="tx1"/>
                </a:solidFill>
                <a:latin typeface="Arial" pitchFamily="34" charset="0"/>
                <a:cs typeface="Arial" pitchFamily="34" charset="0"/>
              </a:defRPr>
            </a:lvl4pPr>
            <a:lvl5pPr marL="2057400" indent="-228600">
              <a:spcBef>
                <a:spcPct val="20000"/>
              </a:spcBef>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9pPr>
          </a:lstStyle>
          <a:p>
            <a:pPr algn="r" eaLnBrk="1" hangingPunct="1">
              <a:spcBef>
                <a:spcPct val="0"/>
              </a:spcBef>
              <a:buFontTx/>
              <a:buNone/>
            </a:pPr>
            <a:r>
              <a:rPr lang="en-US" altLang="en-US" sz="1500" b="1" i="1" dirty="0">
                <a:solidFill>
                  <a:srgbClr val="000000"/>
                </a:solidFill>
                <a:latin typeface="Calibri" pitchFamily="34" charset="0"/>
                <a:ea typeface="+mn-ea"/>
              </a:rPr>
              <a:t>From the Sexually Transmitted Diseases Branch,</a:t>
            </a:r>
          </a:p>
          <a:p>
            <a:pPr algn="r" eaLnBrk="1" hangingPunct="1">
              <a:spcBef>
                <a:spcPct val="0"/>
              </a:spcBef>
              <a:buFontTx/>
              <a:buNone/>
            </a:pPr>
            <a:r>
              <a:rPr lang="en-US" altLang="en-US" sz="1500" b="1" i="1" dirty="0">
                <a:solidFill>
                  <a:srgbClr val="000000"/>
                </a:solidFill>
                <a:latin typeface="Calibri" pitchFamily="34" charset="0"/>
                <a:ea typeface="+mn-ea"/>
              </a:rPr>
              <a:t>National Institute of Allergy and Infectious Diseases,</a:t>
            </a:r>
          </a:p>
          <a:p>
            <a:pPr algn="r" eaLnBrk="1" hangingPunct="1">
              <a:spcBef>
                <a:spcPct val="0"/>
              </a:spcBef>
              <a:buFontTx/>
              <a:buNone/>
            </a:pPr>
            <a:r>
              <a:rPr lang="en-US" altLang="en-US" sz="1500" b="1" i="1" dirty="0">
                <a:solidFill>
                  <a:srgbClr val="000000"/>
                </a:solidFill>
                <a:latin typeface="Calibri" pitchFamily="34" charset="0"/>
                <a:ea typeface="+mn-ea"/>
              </a:rPr>
              <a:t>National Institutes of Health, Bethesda, Maryland</a:t>
            </a:r>
          </a:p>
        </p:txBody>
      </p:sp>
      <p:sp>
        <p:nvSpPr>
          <p:cNvPr id="7" name="TextBox 5">
            <a:extLst>
              <a:ext uri="{FF2B5EF4-FFF2-40B4-BE49-F238E27FC236}">
                <a16:creationId xmlns:a16="http://schemas.microsoft.com/office/drawing/2014/main" id="{A2FD72E2-C748-40B1-9057-65A86EAAFC9F}"/>
              </a:ext>
            </a:extLst>
          </p:cNvPr>
          <p:cNvSpPr txBox="1">
            <a:spLocks noChangeArrowheads="1"/>
          </p:cNvSpPr>
          <p:nvPr/>
        </p:nvSpPr>
        <p:spPr bwMode="auto">
          <a:xfrm>
            <a:off x="5378450" y="6237288"/>
            <a:ext cx="44164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2800">
                <a:solidFill>
                  <a:schemeClr val="tx1"/>
                </a:solidFill>
                <a:latin typeface="Arial" pitchFamily="34" charset="0"/>
                <a:cs typeface="Arial" pitchFamily="34" charset="0"/>
              </a:defRPr>
            </a:lvl1pPr>
            <a:lvl2pPr marL="742950" indent="-285750">
              <a:spcBef>
                <a:spcPct val="20000"/>
              </a:spcBef>
              <a:buFont typeface="Arial" pitchFamily="34" charset="0"/>
              <a:buChar char="–"/>
              <a:defRPr sz="2400">
                <a:solidFill>
                  <a:schemeClr val="tx1"/>
                </a:solidFill>
                <a:latin typeface="Arial" pitchFamily="34" charset="0"/>
                <a:cs typeface="Arial" pitchFamily="34" charset="0"/>
              </a:defRPr>
            </a:lvl2pPr>
            <a:lvl3pPr marL="1143000" indent="-228600">
              <a:spcBef>
                <a:spcPct val="20000"/>
              </a:spcBef>
              <a:buFont typeface="Arial" pitchFamily="34" charset="0"/>
              <a:buChar char="•"/>
              <a:defRPr sz="2200">
                <a:solidFill>
                  <a:schemeClr val="tx1"/>
                </a:solidFill>
                <a:latin typeface="Arial" pitchFamily="34" charset="0"/>
                <a:cs typeface="Arial" pitchFamily="34" charset="0"/>
              </a:defRPr>
            </a:lvl3pPr>
            <a:lvl4pPr marL="1600200" indent="-228600">
              <a:spcBef>
                <a:spcPct val="20000"/>
              </a:spcBef>
              <a:buFont typeface="Arial" pitchFamily="34" charset="0"/>
              <a:buChar char="–"/>
              <a:defRPr sz="2000">
                <a:solidFill>
                  <a:schemeClr val="tx1"/>
                </a:solidFill>
                <a:latin typeface="Arial" pitchFamily="34" charset="0"/>
                <a:cs typeface="Arial" pitchFamily="34" charset="0"/>
              </a:defRPr>
            </a:lvl4pPr>
            <a:lvl5pPr marL="2057400" indent="-228600">
              <a:spcBef>
                <a:spcPct val="20000"/>
              </a:spcBef>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9pPr>
          </a:lstStyle>
          <a:p>
            <a:pPr eaLnBrk="1" hangingPunct="1">
              <a:spcBef>
                <a:spcPct val="0"/>
              </a:spcBef>
              <a:buFontTx/>
              <a:buNone/>
            </a:pPr>
            <a:r>
              <a:rPr lang="pt-BR" altLang="en-US" sz="1400" i="1" dirty="0">
                <a:solidFill>
                  <a:srgbClr val="595959"/>
                </a:solidFill>
                <a:latin typeface="Calibri" pitchFamily="34" charset="0"/>
                <a:ea typeface="+mn-ea"/>
              </a:rPr>
              <a:t>Sex Transm Dis. </a:t>
            </a:r>
            <a:r>
              <a:rPr lang="pt-BR" altLang="en-US" sz="1400" dirty="0">
                <a:solidFill>
                  <a:srgbClr val="595959"/>
                </a:solidFill>
                <a:latin typeface="Calibri" pitchFamily="34" charset="0"/>
                <a:ea typeface="+mn-ea"/>
              </a:rPr>
              <a:t>1992 Mar-Apr;19(2):61-77</a:t>
            </a:r>
            <a:endParaRPr lang="en-US" altLang="en-US" sz="1400" dirty="0">
              <a:solidFill>
                <a:srgbClr val="595959"/>
              </a:solidFill>
              <a:latin typeface="Calibri" pitchFamily="34" charset="0"/>
              <a:ea typeface="+mn-ea"/>
            </a:endParaRPr>
          </a:p>
        </p:txBody>
      </p:sp>
    </p:spTree>
    <p:extLst>
      <p:ext uri="{BB962C8B-B14F-4D97-AF65-F5344CB8AC3E}">
        <p14:creationId xmlns:p14="http://schemas.microsoft.com/office/powerpoint/2010/main" val="25973284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a:xfrm>
            <a:off x="251520" y="548680"/>
            <a:ext cx="7632848" cy="914400"/>
          </a:xfrm>
        </p:spPr>
        <p:txBody>
          <a:bodyPr>
            <a:normAutofit fontScale="90000"/>
          </a:bodyPr>
          <a:lstStyle/>
          <a:p>
            <a:r>
              <a:rPr lang="en-US" dirty="0"/>
              <a:t> </a:t>
            </a:r>
            <a:r>
              <a:rPr lang="en-US" dirty="0" err="1">
                <a:solidFill>
                  <a:srgbClr val="7030A0"/>
                </a:solidFill>
              </a:rPr>
              <a:t>Syndemics</a:t>
            </a:r>
            <a:r>
              <a:rPr lang="en-US" dirty="0">
                <a:solidFill>
                  <a:srgbClr val="7030A0"/>
                </a:solidFill>
              </a:rPr>
              <a:t> are more than  Co-Infections</a:t>
            </a:r>
          </a:p>
        </p:txBody>
      </p:sp>
      <p:pic>
        <p:nvPicPr>
          <p:cNvPr id="4" name="Picture 3">
            <a:extLst>
              <a:ext uri="{C183D7F6-B498-43B3-948B-1728B52AA6E4}">
                <adec:decorative xmlns:adec="http://schemas.microsoft.com/office/drawing/2017/decorative" val="1"/>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668344" y="548680"/>
            <a:ext cx="1517776" cy="1584176"/>
          </a:xfrm>
          <a:prstGeom prst="rect">
            <a:avLst/>
          </a:prstGeom>
        </p:spPr>
      </p:pic>
      <p:sp>
        <p:nvSpPr>
          <p:cNvPr id="2" name="Content Placeholder 1"/>
          <p:cNvSpPr>
            <a:spLocks noGrp="1"/>
          </p:cNvSpPr>
          <p:nvPr>
            <p:ph idx="1"/>
          </p:nvPr>
        </p:nvSpPr>
        <p:spPr>
          <a:xfrm>
            <a:off x="318792" y="1988840"/>
            <a:ext cx="8435280" cy="4087737"/>
          </a:xfrm>
        </p:spPr>
        <p:txBody>
          <a:bodyPr>
            <a:noAutofit/>
          </a:bodyPr>
          <a:lstStyle/>
          <a:p>
            <a:r>
              <a:rPr lang="en-US" sz="2800" dirty="0"/>
              <a:t>Two or more diseases </a:t>
            </a:r>
            <a:r>
              <a:rPr lang="en-US" sz="2800" dirty="0">
                <a:solidFill>
                  <a:srgbClr val="FF0000"/>
                </a:solidFill>
              </a:rPr>
              <a:t>cluster </a:t>
            </a:r>
            <a:r>
              <a:rPr lang="en-US" sz="2800" dirty="0"/>
              <a:t>in a population</a:t>
            </a:r>
          </a:p>
          <a:p>
            <a:endParaRPr lang="en-US" sz="2800" dirty="0"/>
          </a:p>
          <a:p>
            <a:r>
              <a:rPr lang="en-US" sz="2800" dirty="0"/>
              <a:t>Biological, psychological, or and/social </a:t>
            </a:r>
            <a:r>
              <a:rPr lang="en-US" sz="2800" dirty="0">
                <a:solidFill>
                  <a:srgbClr val="FF0000"/>
                </a:solidFill>
              </a:rPr>
              <a:t>interactions </a:t>
            </a:r>
            <a:r>
              <a:rPr lang="en-US" sz="2800" dirty="0"/>
              <a:t>exist between these clustering diseases</a:t>
            </a:r>
          </a:p>
          <a:p>
            <a:pPr marL="18288" indent="0">
              <a:buNone/>
            </a:pPr>
            <a:endParaRPr lang="en-US" sz="2800" dirty="0"/>
          </a:p>
          <a:p>
            <a:r>
              <a:rPr lang="en-US" sz="2800" b="1" dirty="0"/>
              <a:t>Structural and social factors </a:t>
            </a:r>
            <a:r>
              <a:rPr lang="en-US" sz="2800" b="1" dirty="0">
                <a:solidFill>
                  <a:srgbClr val="FF0000"/>
                </a:solidFill>
              </a:rPr>
              <a:t>precipitate </a:t>
            </a:r>
            <a:r>
              <a:rPr lang="en-US" sz="2800" b="1" dirty="0"/>
              <a:t>this clustering of diseases</a:t>
            </a:r>
          </a:p>
        </p:txBody>
      </p:sp>
    </p:spTree>
    <p:extLst>
      <p:ext uri="{BB962C8B-B14F-4D97-AF65-F5344CB8AC3E}">
        <p14:creationId xmlns:p14="http://schemas.microsoft.com/office/powerpoint/2010/main" val="27673873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
            <a:ext cx="8229600" cy="620687"/>
          </a:xfrm>
        </p:spPr>
        <p:txBody>
          <a:bodyPr>
            <a:normAutofit fontScale="90000"/>
          </a:bodyPr>
          <a:lstStyle/>
          <a:p>
            <a:r>
              <a:rPr lang="en-US" b="1" dirty="0">
                <a:solidFill>
                  <a:srgbClr val="7030A0"/>
                </a:solidFill>
              </a:rPr>
              <a:t>Infectious Disease </a:t>
            </a:r>
            <a:r>
              <a:rPr lang="en-US" b="1" dirty="0" err="1">
                <a:solidFill>
                  <a:srgbClr val="7030A0"/>
                </a:solidFill>
              </a:rPr>
              <a:t>Syndemics</a:t>
            </a:r>
            <a:endParaRPr lang="en-US" b="1" dirty="0">
              <a:solidFill>
                <a:srgbClr val="7030A0"/>
              </a:solidFill>
            </a:endParaRPr>
          </a:p>
        </p:txBody>
      </p:sp>
      <p:sp>
        <p:nvSpPr>
          <p:cNvPr id="3" name="Content Placeholder 2"/>
          <p:cNvSpPr>
            <a:spLocks noGrp="1"/>
          </p:cNvSpPr>
          <p:nvPr>
            <p:ph idx="1"/>
          </p:nvPr>
        </p:nvSpPr>
        <p:spPr>
          <a:xfrm>
            <a:off x="251520" y="548680"/>
            <a:ext cx="8712968" cy="7488832"/>
          </a:xfrm>
        </p:spPr>
        <p:txBody>
          <a:bodyPr>
            <a:normAutofit/>
          </a:bodyPr>
          <a:lstStyle/>
          <a:p>
            <a:r>
              <a:rPr lang="en-US" dirty="0">
                <a:solidFill>
                  <a:schemeClr val="accent6">
                    <a:lumMod val="75000"/>
                  </a:schemeClr>
                </a:solidFill>
                <a:latin typeface="Arial" panose="020B0604020202020204" pitchFamily="34" charset="0"/>
                <a:cs typeface="Arial" panose="020B0604020202020204" pitchFamily="34" charset="0"/>
              </a:rPr>
              <a:t>Biological synergism</a:t>
            </a:r>
          </a:p>
          <a:p>
            <a:pPr marL="0" indent="0">
              <a:buNone/>
            </a:pPr>
            <a:r>
              <a:rPr lang="en-US" sz="2400" dirty="0">
                <a:latin typeface="Arial" panose="020B0604020202020204" pitchFamily="34" charset="0"/>
                <a:cs typeface="Arial" panose="020B0604020202020204" pitchFamily="34" charset="0"/>
              </a:rPr>
              <a:t>   -STI and HIV ↑ efficiency of bilateral transmission</a:t>
            </a:r>
          </a:p>
          <a:p>
            <a:pPr marL="0" indent="0">
              <a:buNone/>
            </a:pPr>
            <a:r>
              <a:rPr lang="en-US" sz="2400" dirty="0">
                <a:latin typeface="Arial" panose="020B0604020202020204" pitchFamily="34" charset="0"/>
                <a:cs typeface="Arial" panose="020B0604020202020204" pitchFamily="34" charset="0"/>
              </a:rPr>
              <a:t>   -HIV and TB ↑ acquisition and progression risk of each other</a:t>
            </a:r>
          </a:p>
          <a:p>
            <a:pPr marL="0" indent="0">
              <a:buNone/>
            </a:pPr>
            <a:r>
              <a:rPr lang="en-US" sz="2400" dirty="0">
                <a:latin typeface="Arial" panose="020B0604020202020204" pitchFamily="34" charset="0"/>
                <a:cs typeface="Arial" panose="020B0604020202020204" pitchFamily="34" charset="0"/>
              </a:rPr>
              <a:t>    HIV ↑ HCV replication, disease progression            </a:t>
            </a:r>
          </a:p>
          <a:p>
            <a:r>
              <a:rPr lang="en-US" dirty="0">
                <a:solidFill>
                  <a:schemeClr val="accent6">
                    <a:lumMod val="75000"/>
                  </a:schemeClr>
                </a:solidFill>
                <a:latin typeface="Arial" panose="020B0604020202020204" pitchFamily="34" charset="0"/>
                <a:cs typeface="Arial" panose="020B0604020202020204" pitchFamily="34" charset="0"/>
              </a:rPr>
              <a:t>Social/Structural synergism</a:t>
            </a:r>
          </a:p>
          <a:p>
            <a:pPr marL="0" indent="0">
              <a:buNone/>
            </a:pPr>
            <a:r>
              <a:rPr lang="en-US" sz="2400" dirty="0">
                <a:latin typeface="Arial" panose="020B0604020202020204" pitchFamily="34" charset="0"/>
                <a:cs typeface="Arial" panose="020B0604020202020204" pitchFamily="34" charset="0"/>
              </a:rPr>
              <a:t>   -Poverty, malnutrition, gender inequality, homo/transphobia  ↑</a:t>
            </a:r>
          </a:p>
          <a:p>
            <a:pPr marL="0" indent="0">
              <a:buNone/>
            </a:pPr>
            <a:r>
              <a:rPr lang="en-US" sz="2400" dirty="0">
                <a:latin typeface="Arial" panose="020B0604020202020204" pitchFamily="34" charset="0"/>
                <a:cs typeface="Arial" panose="020B0604020202020204" pitchFamily="34" charset="0"/>
              </a:rPr>
              <a:t>    risk of being exposed to HIV and other ID pathogens</a:t>
            </a:r>
          </a:p>
          <a:p>
            <a:r>
              <a:rPr lang="en-US" dirty="0">
                <a:solidFill>
                  <a:schemeClr val="accent6">
                    <a:lumMod val="75000"/>
                  </a:schemeClr>
                </a:solidFill>
                <a:latin typeface="Arial" panose="020B0604020202020204" pitchFamily="34" charset="0"/>
                <a:cs typeface="Arial" panose="020B0604020202020204" pitchFamily="34" charset="0"/>
              </a:rPr>
              <a:t>Behavioral synergism</a:t>
            </a:r>
          </a:p>
          <a:p>
            <a:pPr marL="0" indent="0">
              <a:buNone/>
            </a:pPr>
            <a:r>
              <a:rPr lang="en-US" dirty="0">
                <a:solidFill>
                  <a:schemeClr val="accent6">
                    <a:lumMod val="75000"/>
                  </a:schemeClr>
                </a:solidFill>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a:t>
            </a:r>
            <a:r>
              <a:rPr lang="en-US" sz="2400" dirty="0" err="1">
                <a:latin typeface="Arial" panose="020B0604020202020204" pitchFamily="34" charset="0"/>
                <a:cs typeface="Arial" panose="020B0604020202020204" pitchFamily="34" charset="0"/>
              </a:rPr>
              <a:t>Condomless</a:t>
            </a:r>
            <a:r>
              <a:rPr lang="en-US" sz="2400" dirty="0">
                <a:latin typeface="Arial" panose="020B0604020202020204" pitchFamily="34" charset="0"/>
                <a:cs typeface="Arial" panose="020B0604020202020204" pitchFamily="34" charset="0"/>
              </a:rPr>
              <a:t> sex or sharing works will co-transmit</a:t>
            </a:r>
          </a:p>
          <a:p>
            <a:pPr marL="0" indent="0">
              <a:buNone/>
            </a:pPr>
            <a:r>
              <a:rPr lang="en-US" sz="2400" dirty="0">
                <a:latin typeface="Arial" panose="020B0604020202020204" pitchFamily="34" charset="0"/>
                <a:cs typeface="Arial" panose="020B0604020202020204" pitchFamily="34" charset="0"/>
              </a:rPr>
              <a:t>     HIV and STI or viral hepatitis</a:t>
            </a:r>
          </a:p>
          <a:p>
            <a:pPr marL="0" indent="0">
              <a:buNone/>
            </a:pPr>
            <a:r>
              <a:rPr lang="en-US" sz="2400" dirty="0">
                <a:latin typeface="Arial" panose="020B0604020202020204" pitchFamily="34" charset="0"/>
                <a:cs typeface="Arial" panose="020B0604020202020204" pitchFamily="34" charset="0"/>
              </a:rPr>
              <a:t>    -Depression and substance use in response to social</a:t>
            </a:r>
          </a:p>
          <a:p>
            <a:pPr marL="0" indent="0">
              <a:buNone/>
            </a:pPr>
            <a:r>
              <a:rPr lang="en-US" sz="2400" dirty="0">
                <a:latin typeface="Arial" panose="020B0604020202020204" pitchFamily="34" charset="0"/>
                <a:cs typeface="Arial" panose="020B0604020202020204" pitchFamily="34" charset="0"/>
              </a:rPr>
              <a:t>     stigma ↑ acquisition risks and disease progression due to </a:t>
            </a:r>
          </a:p>
          <a:p>
            <a:pPr marL="0" indent="0">
              <a:buNone/>
            </a:pPr>
            <a:r>
              <a:rPr lang="en-US" sz="2400" dirty="0">
                <a:latin typeface="Arial" panose="020B0604020202020204" pitchFamily="34" charset="0"/>
                <a:cs typeface="Arial" panose="020B0604020202020204" pitchFamily="34" charset="0"/>
              </a:rPr>
              <a:t>     suboptimal engagement in care</a:t>
            </a:r>
          </a:p>
          <a:p>
            <a:pPr marL="0" indent="0">
              <a:buNone/>
            </a:pP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352759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899592" y="130622"/>
            <a:ext cx="8229600" cy="850106"/>
          </a:xfrm>
          <a:solidFill>
            <a:schemeClr val="bg1"/>
          </a:solidFill>
        </p:spPr>
        <p:txBody>
          <a:bodyPr>
            <a:noAutofit/>
          </a:bodyPr>
          <a:lstStyle/>
          <a:p>
            <a:r>
              <a:rPr lang="en-US" altLang="en-US" sz="2800" dirty="0">
                <a:solidFill>
                  <a:srgbClr val="990000"/>
                </a:solidFill>
              </a:rPr>
              <a:t>WHO estimates 357 million new cases of </a:t>
            </a:r>
            <a:br>
              <a:rPr lang="en-US" altLang="en-US" sz="2800" dirty="0">
                <a:solidFill>
                  <a:srgbClr val="990000"/>
                </a:solidFill>
              </a:rPr>
            </a:br>
            <a:r>
              <a:rPr lang="en-US" altLang="en-US" sz="2800" dirty="0">
                <a:solidFill>
                  <a:srgbClr val="990000"/>
                </a:solidFill>
              </a:rPr>
              <a:t>four curable STIs in 15-49 year-olds in 2012</a:t>
            </a:r>
            <a:br>
              <a:rPr lang="en-US" altLang="en-US" sz="2800" dirty="0">
                <a:solidFill>
                  <a:srgbClr val="990000"/>
                </a:solidFill>
              </a:rPr>
            </a:br>
            <a:endParaRPr lang="en-US" sz="2800" dirty="0">
              <a:solidFill>
                <a:srgbClr val="990000"/>
              </a:solidFill>
            </a:endParaRPr>
          </a:p>
        </p:txBody>
      </p:sp>
      <p:pic>
        <p:nvPicPr>
          <p:cNvPr id="1026" name="Picture 2" descr="WHO Region of the Americas 76 million, WHO African Region 63 million, WHO Eastern Mediterranean Region 32 million, WHO European Region 16 million, WHO South-East Asia Region 43 million, WHO Western Pacific Region 164 million"/>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07504" y="1792806"/>
            <a:ext cx="7377533" cy="42025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3"/>
          <p:cNvSpPr>
            <a:spLocks noChangeArrowheads="1"/>
          </p:cNvSpPr>
          <p:nvPr/>
        </p:nvSpPr>
        <p:spPr bwMode="auto">
          <a:xfrm>
            <a:off x="6588224" y="1641091"/>
            <a:ext cx="2309813" cy="7077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lIns="91344" tIns="45672" rIns="91344" bIns="45672">
            <a:spAutoFit/>
          </a:bodyPr>
          <a:lstStyle>
            <a:lvl1pPr eaLnBrk="0" hangingPunct="0">
              <a:defRPr sz="4000" b="1">
                <a:solidFill>
                  <a:schemeClr val="bg1"/>
                </a:solidFill>
                <a:latin typeface="Arial" charset="0"/>
                <a:cs typeface="Arial" charset="0"/>
              </a:defRPr>
            </a:lvl1pPr>
            <a:lvl2pPr marL="742950" indent="-285750" eaLnBrk="0" hangingPunct="0">
              <a:defRPr sz="4000" b="1">
                <a:solidFill>
                  <a:schemeClr val="bg1"/>
                </a:solidFill>
                <a:latin typeface="Arial" charset="0"/>
                <a:cs typeface="Arial" charset="0"/>
              </a:defRPr>
            </a:lvl2pPr>
            <a:lvl3pPr marL="1143000" indent="-228600" eaLnBrk="0" hangingPunct="0">
              <a:defRPr sz="4000" b="1">
                <a:solidFill>
                  <a:schemeClr val="bg1"/>
                </a:solidFill>
                <a:latin typeface="Arial" charset="0"/>
                <a:cs typeface="Arial" charset="0"/>
              </a:defRPr>
            </a:lvl3pPr>
            <a:lvl4pPr marL="1600200" indent="-228600" eaLnBrk="0" hangingPunct="0">
              <a:defRPr sz="4000" b="1">
                <a:solidFill>
                  <a:schemeClr val="bg1"/>
                </a:solidFill>
                <a:latin typeface="Arial" charset="0"/>
                <a:cs typeface="Arial" charset="0"/>
              </a:defRPr>
            </a:lvl4pPr>
            <a:lvl5pPr marL="2057400" indent="-228600" eaLnBrk="0" hangingPunct="0">
              <a:defRPr sz="4000" b="1">
                <a:solidFill>
                  <a:schemeClr val="bg1"/>
                </a:solidFill>
                <a:latin typeface="Arial" charset="0"/>
                <a:cs typeface="Arial" charset="0"/>
              </a:defRPr>
            </a:lvl5pPr>
            <a:lvl6pPr marL="2514600" indent="-228600" eaLnBrk="0" fontAlgn="base" hangingPunct="0">
              <a:spcBef>
                <a:spcPct val="0"/>
              </a:spcBef>
              <a:spcAft>
                <a:spcPct val="0"/>
              </a:spcAft>
              <a:defRPr sz="4000" b="1">
                <a:solidFill>
                  <a:schemeClr val="bg1"/>
                </a:solidFill>
                <a:latin typeface="Arial" charset="0"/>
                <a:cs typeface="Arial" charset="0"/>
              </a:defRPr>
            </a:lvl6pPr>
            <a:lvl7pPr marL="2971800" indent="-228600" eaLnBrk="0" fontAlgn="base" hangingPunct="0">
              <a:spcBef>
                <a:spcPct val="0"/>
              </a:spcBef>
              <a:spcAft>
                <a:spcPct val="0"/>
              </a:spcAft>
              <a:defRPr sz="4000" b="1">
                <a:solidFill>
                  <a:schemeClr val="bg1"/>
                </a:solidFill>
                <a:latin typeface="Arial" charset="0"/>
                <a:cs typeface="Arial" charset="0"/>
              </a:defRPr>
            </a:lvl7pPr>
            <a:lvl8pPr marL="3429000" indent="-228600" eaLnBrk="0" fontAlgn="base" hangingPunct="0">
              <a:spcBef>
                <a:spcPct val="0"/>
              </a:spcBef>
              <a:spcAft>
                <a:spcPct val="0"/>
              </a:spcAft>
              <a:defRPr sz="4000" b="1">
                <a:solidFill>
                  <a:schemeClr val="bg1"/>
                </a:solidFill>
                <a:latin typeface="Arial" charset="0"/>
                <a:cs typeface="Arial" charset="0"/>
              </a:defRPr>
            </a:lvl8pPr>
            <a:lvl9pPr marL="3886200" indent="-228600" eaLnBrk="0" fontAlgn="base" hangingPunct="0">
              <a:spcBef>
                <a:spcPct val="0"/>
              </a:spcBef>
              <a:spcAft>
                <a:spcPct val="0"/>
              </a:spcAft>
              <a:defRPr sz="4000" b="1">
                <a:solidFill>
                  <a:schemeClr val="bg1"/>
                </a:solidFill>
                <a:latin typeface="Arial" charset="0"/>
                <a:cs typeface="Arial"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000" b="1" i="0" u="none" strike="noStrike" kern="1200" cap="none" spc="0" normalizeH="0" baseline="0" noProof="0" dirty="0">
                <a:ln>
                  <a:noFill/>
                </a:ln>
                <a:solidFill>
                  <a:srgbClr val="004D86"/>
                </a:solidFill>
                <a:effectLst/>
                <a:uLnTx/>
                <a:uFillTx/>
                <a:latin typeface="Calibri"/>
                <a:ea typeface="+mn-ea"/>
                <a:cs typeface="Arial" charset="0"/>
              </a:rPr>
              <a:t>&gt; 1 million new cases of STI </a:t>
            </a:r>
            <a:r>
              <a:rPr kumimoji="0" lang="en-GB" altLang="en-US" sz="2000" b="1" i="0" u="none" strike="noStrike" kern="1200" cap="none" spc="0" normalizeH="0" baseline="0" noProof="0" dirty="0">
                <a:ln>
                  <a:noFill/>
                </a:ln>
                <a:solidFill>
                  <a:srgbClr val="004D86"/>
                </a:solidFill>
                <a:effectLst/>
                <a:uLnTx/>
                <a:uFillTx/>
                <a:latin typeface="Calibri"/>
                <a:ea typeface="+mn-ea"/>
                <a:cs typeface="Arial" charset="0"/>
              </a:rPr>
              <a:t>/</a:t>
            </a:r>
            <a:r>
              <a:rPr kumimoji="0" lang="en-US" altLang="en-US" sz="2000" b="1" i="0" u="none" strike="noStrike" kern="1200" cap="none" spc="0" normalizeH="0" baseline="0" noProof="0" dirty="0">
                <a:ln>
                  <a:noFill/>
                </a:ln>
                <a:solidFill>
                  <a:srgbClr val="004D86"/>
                </a:solidFill>
                <a:effectLst/>
                <a:uLnTx/>
                <a:uFillTx/>
                <a:latin typeface="Calibri"/>
                <a:ea typeface="+mn-ea"/>
                <a:cs typeface="Arial" charset="0"/>
              </a:rPr>
              <a:t> day</a:t>
            </a:r>
          </a:p>
        </p:txBody>
      </p:sp>
      <p:grpSp>
        <p:nvGrpSpPr>
          <p:cNvPr id="3" name="Group 2">
            <a:extLst>
              <a:ext uri="{FF2B5EF4-FFF2-40B4-BE49-F238E27FC236}">
                <a16:creationId xmlns:a16="http://schemas.microsoft.com/office/drawing/2014/main" id="{2E657BDF-6357-48CD-9D2E-C9029B64A157}"/>
              </a:ext>
              <a:ext uri="{C183D7F6-B498-43B3-948B-1728B52AA6E4}">
                <adec:decorative xmlns:adec="http://schemas.microsoft.com/office/drawing/2017/decorative" val="1"/>
              </a:ext>
            </a:extLst>
          </p:cNvPr>
          <p:cNvGrpSpPr/>
          <p:nvPr/>
        </p:nvGrpSpPr>
        <p:grpSpPr>
          <a:xfrm>
            <a:off x="7120458" y="2789238"/>
            <a:ext cx="2023542" cy="1476375"/>
            <a:chOff x="7120458" y="2789238"/>
            <a:chExt cx="2023542" cy="1476375"/>
          </a:xfrm>
        </p:grpSpPr>
        <p:pic>
          <p:nvPicPr>
            <p:cNvPr id="8"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4507"/>
            <a:stretch/>
          </p:blipFill>
          <p:spPr bwMode="auto">
            <a:xfrm>
              <a:off x="7120458" y="2789238"/>
              <a:ext cx="1816100"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56450" y="3294063"/>
              <a:ext cx="198755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4"/>
            <p:cNvPicPr>
              <a:picLocks noChangeAspect="1" noChangeArrowheads="1"/>
            </p:cNvPicPr>
            <p:nvPr/>
          </p:nvPicPr>
          <p:blipFill rotWithShape="1">
            <a:blip r:embed="rId6">
              <a:extLst>
                <a:ext uri="{28A0092B-C50C-407E-A947-70E740481C1C}">
                  <a14:useLocalDpi xmlns:a14="http://schemas.microsoft.com/office/drawing/2010/main" val="0"/>
                </a:ext>
              </a:extLst>
            </a:blip>
            <a:srcRect l="4463"/>
            <a:stretch/>
          </p:blipFill>
          <p:spPr bwMode="auto">
            <a:xfrm>
              <a:off x="7184082" y="3802063"/>
              <a:ext cx="1835150"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5" name="TextBox 1"/>
          <p:cNvSpPr txBox="1">
            <a:spLocks noChangeArrowheads="1"/>
          </p:cNvSpPr>
          <p:nvPr/>
        </p:nvSpPr>
        <p:spPr bwMode="auto">
          <a:xfrm>
            <a:off x="107504" y="5995365"/>
            <a:ext cx="4973604" cy="338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344" tIns="45672" rIns="91344" bIns="45672">
            <a:spAutoFit/>
          </a:bodyPr>
          <a:lstStyle>
            <a:lvl1pPr eaLnBrk="0" hangingPunct="0">
              <a:defRPr sz="4000" b="1">
                <a:solidFill>
                  <a:schemeClr val="bg1"/>
                </a:solidFill>
                <a:latin typeface="Arial" charset="0"/>
                <a:cs typeface="Arial" charset="0"/>
              </a:defRPr>
            </a:lvl1pPr>
            <a:lvl2pPr marL="742950" indent="-285750" eaLnBrk="0" hangingPunct="0">
              <a:defRPr sz="4000" b="1">
                <a:solidFill>
                  <a:schemeClr val="bg1"/>
                </a:solidFill>
                <a:latin typeface="Arial" charset="0"/>
                <a:cs typeface="Arial" charset="0"/>
              </a:defRPr>
            </a:lvl2pPr>
            <a:lvl3pPr marL="1143000" indent="-228600" eaLnBrk="0" hangingPunct="0">
              <a:defRPr sz="4000" b="1">
                <a:solidFill>
                  <a:schemeClr val="bg1"/>
                </a:solidFill>
                <a:latin typeface="Arial" charset="0"/>
                <a:cs typeface="Arial" charset="0"/>
              </a:defRPr>
            </a:lvl3pPr>
            <a:lvl4pPr marL="1600200" indent="-228600" eaLnBrk="0" hangingPunct="0">
              <a:defRPr sz="4000" b="1">
                <a:solidFill>
                  <a:schemeClr val="bg1"/>
                </a:solidFill>
                <a:latin typeface="Arial" charset="0"/>
                <a:cs typeface="Arial" charset="0"/>
              </a:defRPr>
            </a:lvl4pPr>
            <a:lvl5pPr marL="2057400" indent="-228600" eaLnBrk="0" hangingPunct="0">
              <a:defRPr sz="4000" b="1">
                <a:solidFill>
                  <a:schemeClr val="bg1"/>
                </a:solidFill>
                <a:latin typeface="Arial" charset="0"/>
                <a:cs typeface="Arial" charset="0"/>
              </a:defRPr>
            </a:lvl5pPr>
            <a:lvl6pPr marL="2514600" indent="-228600" eaLnBrk="0" fontAlgn="base" hangingPunct="0">
              <a:spcBef>
                <a:spcPct val="0"/>
              </a:spcBef>
              <a:spcAft>
                <a:spcPct val="0"/>
              </a:spcAft>
              <a:defRPr sz="4000" b="1">
                <a:solidFill>
                  <a:schemeClr val="bg1"/>
                </a:solidFill>
                <a:latin typeface="Arial" charset="0"/>
                <a:cs typeface="Arial" charset="0"/>
              </a:defRPr>
            </a:lvl6pPr>
            <a:lvl7pPr marL="2971800" indent="-228600" eaLnBrk="0" fontAlgn="base" hangingPunct="0">
              <a:spcBef>
                <a:spcPct val="0"/>
              </a:spcBef>
              <a:spcAft>
                <a:spcPct val="0"/>
              </a:spcAft>
              <a:defRPr sz="4000" b="1">
                <a:solidFill>
                  <a:schemeClr val="bg1"/>
                </a:solidFill>
                <a:latin typeface="Arial" charset="0"/>
                <a:cs typeface="Arial" charset="0"/>
              </a:defRPr>
            </a:lvl7pPr>
            <a:lvl8pPr marL="3429000" indent="-228600" eaLnBrk="0" fontAlgn="base" hangingPunct="0">
              <a:spcBef>
                <a:spcPct val="0"/>
              </a:spcBef>
              <a:spcAft>
                <a:spcPct val="0"/>
              </a:spcAft>
              <a:defRPr sz="4000" b="1">
                <a:solidFill>
                  <a:schemeClr val="bg1"/>
                </a:solidFill>
                <a:latin typeface="Arial" charset="0"/>
                <a:cs typeface="Arial" charset="0"/>
              </a:defRPr>
            </a:lvl8pPr>
            <a:lvl9pPr marL="3886200" indent="-228600" eaLnBrk="0" fontAlgn="base" hangingPunct="0">
              <a:spcBef>
                <a:spcPct val="0"/>
              </a:spcBef>
              <a:spcAft>
                <a:spcPct val="0"/>
              </a:spcAft>
              <a:defRPr sz="4000" b="1">
                <a:solidFill>
                  <a:schemeClr val="bg1"/>
                </a:solidFill>
                <a:latin typeface="Arial" charset="0"/>
                <a:cs typeface="Arial" charset="0"/>
              </a:defRPr>
            </a:lvl9pPr>
          </a:lstStyle>
          <a:p>
            <a:pPr marL="0" marR="0" lvl="0" indent="0" algn="l" defTabSz="914400" rtl="0" eaLnBrk="1" fontAlgn="auto" latinLnBrk="0" hangingPunct="1">
              <a:lnSpc>
                <a:spcPct val="100000"/>
              </a:lnSpc>
              <a:spcBef>
                <a:spcPct val="20000"/>
              </a:spcBef>
              <a:spcAft>
                <a:spcPts val="0"/>
              </a:spcAft>
              <a:buClrTx/>
              <a:buSzTx/>
              <a:buFontTx/>
              <a:buNone/>
              <a:tabLst/>
              <a:defRPr/>
            </a:pPr>
            <a:r>
              <a:rPr kumimoji="0" lang="en-US" altLang="en-US" sz="1600" b="1" i="0" u="none" strike="noStrike" kern="1200" cap="none" spc="0" normalizeH="0" baseline="0" noProof="0" dirty="0">
                <a:ln>
                  <a:noFill/>
                </a:ln>
                <a:solidFill>
                  <a:srgbClr val="000000"/>
                </a:solidFill>
                <a:effectLst/>
                <a:uLnTx/>
                <a:uFillTx/>
                <a:latin typeface="Calibri"/>
                <a:ea typeface="+mn-ea"/>
                <a:cs typeface="Calibri" pitchFamily="34" charset="0"/>
              </a:rPr>
              <a:t>Curable STIs: chlamydia, gonorrhea, syphilis, trichomoniasis</a:t>
            </a:r>
          </a:p>
        </p:txBody>
      </p:sp>
      <p:sp>
        <p:nvSpPr>
          <p:cNvPr id="6" name="TextBox 7"/>
          <p:cNvSpPr txBox="1">
            <a:spLocks noChangeArrowheads="1"/>
          </p:cNvSpPr>
          <p:nvPr/>
        </p:nvSpPr>
        <p:spPr bwMode="auto">
          <a:xfrm>
            <a:off x="0" y="6443214"/>
            <a:ext cx="7360022" cy="30768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344" tIns="45672" rIns="91344" bIns="45672">
            <a:spAutoFit/>
          </a:bodyPr>
          <a:lstStyle>
            <a:lvl1pPr eaLnBrk="0" hangingPunct="0">
              <a:defRPr sz="4000" b="1">
                <a:solidFill>
                  <a:schemeClr val="bg1"/>
                </a:solidFill>
                <a:latin typeface="Arial" charset="0"/>
                <a:cs typeface="Arial" charset="0"/>
              </a:defRPr>
            </a:lvl1pPr>
            <a:lvl2pPr marL="742950" indent="-285750" eaLnBrk="0" hangingPunct="0">
              <a:defRPr sz="4000" b="1">
                <a:solidFill>
                  <a:schemeClr val="bg1"/>
                </a:solidFill>
                <a:latin typeface="Arial" charset="0"/>
                <a:cs typeface="Arial" charset="0"/>
              </a:defRPr>
            </a:lvl2pPr>
            <a:lvl3pPr marL="1143000" indent="-228600" eaLnBrk="0" hangingPunct="0">
              <a:defRPr sz="4000" b="1">
                <a:solidFill>
                  <a:schemeClr val="bg1"/>
                </a:solidFill>
                <a:latin typeface="Arial" charset="0"/>
                <a:cs typeface="Arial" charset="0"/>
              </a:defRPr>
            </a:lvl3pPr>
            <a:lvl4pPr marL="1600200" indent="-228600" eaLnBrk="0" hangingPunct="0">
              <a:defRPr sz="4000" b="1">
                <a:solidFill>
                  <a:schemeClr val="bg1"/>
                </a:solidFill>
                <a:latin typeface="Arial" charset="0"/>
                <a:cs typeface="Arial" charset="0"/>
              </a:defRPr>
            </a:lvl4pPr>
            <a:lvl5pPr marL="2057400" indent="-228600" eaLnBrk="0" hangingPunct="0">
              <a:defRPr sz="4000" b="1">
                <a:solidFill>
                  <a:schemeClr val="bg1"/>
                </a:solidFill>
                <a:latin typeface="Arial" charset="0"/>
                <a:cs typeface="Arial" charset="0"/>
              </a:defRPr>
            </a:lvl5pPr>
            <a:lvl6pPr marL="2514600" indent="-228600" eaLnBrk="0" fontAlgn="base" hangingPunct="0">
              <a:spcBef>
                <a:spcPct val="0"/>
              </a:spcBef>
              <a:spcAft>
                <a:spcPct val="0"/>
              </a:spcAft>
              <a:defRPr sz="4000" b="1">
                <a:solidFill>
                  <a:schemeClr val="bg1"/>
                </a:solidFill>
                <a:latin typeface="Arial" charset="0"/>
                <a:cs typeface="Arial" charset="0"/>
              </a:defRPr>
            </a:lvl6pPr>
            <a:lvl7pPr marL="2971800" indent="-228600" eaLnBrk="0" fontAlgn="base" hangingPunct="0">
              <a:spcBef>
                <a:spcPct val="0"/>
              </a:spcBef>
              <a:spcAft>
                <a:spcPct val="0"/>
              </a:spcAft>
              <a:defRPr sz="4000" b="1">
                <a:solidFill>
                  <a:schemeClr val="bg1"/>
                </a:solidFill>
                <a:latin typeface="Arial" charset="0"/>
                <a:cs typeface="Arial" charset="0"/>
              </a:defRPr>
            </a:lvl7pPr>
            <a:lvl8pPr marL="3429000" indent="-228600" eaLnBrk="0" fontAlgn="base" hangingPunct="0">
              <a:spcBef>
                <a:spcPct val="0"/>
              </a:spcBef>
              <a:spcAft>
                <a:spcPct val="0"/>
              </a:spcAft>
              <a:defRPr sz="4000" b="1">
                <a:solidFill>
                  <a:schemeClr val="bg1"/>
                </a:solidFill>
                <a:latin typeface="Arial" charset="0"/>
                <a:cs typeface="Arial" charset="0"/>
              </a:defRPr>
            </a:lvl8pPr>
            <a:lvl9pPr marL="3886200" indent="-228600" eaLnBrk="0" fontAlgn="base" hangingPunct="0">
              <a:spcBef>
                <a:spcPct val="0"/>
              </a:spcBef>
              <a:spcAft>
                <a:spcPct val="0"/>
              </a:spcAft>
              <a:defRPr sz="4000" b="1">
                <a:solidFill>
                  <a:schemeClr val="bg1"/>
                </a:solidFill>
                <a:latin typeface="Arial" charset="0"/>
                <a:cs typeface="Arial" charset="0"/>
              </a:defRPr>
            </a:lvl9pPr>
          </a:lstStyle>
          <a:p>
            <a:pPr marL="0" marR="0" lvl="0" indent="0" algn="l" defTabSz="914400" rtl="0" eaLnBrk="1" fontAlgn="auto" latinLnBrk="0" hangingPunct="1">
              <a:lnSpc>
                <a:spcPct val="100000"/>
              </a:lnSpc>
              <a:spcBef>
                <a:spcPct val="20000"/>
              </a:spcBef>
              <a:spcAft>
                <a:spcPts val="0"/>
              </a:spcAft>
              <a:buClrTx/>
              <a:buSzTx/>
              <a:buFontTx/>
              <a:buNone/>
              <a:tabLst/>
              <a:defRPr/>
            </a:pPr>
            <a:r>
              <a:rPr kumimoji="0" lang="en-US" altLang="en-US" sz="1200" b="1"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t>Source: WHO. Global incidence and prevalence of selected curable sexually transmitted infections - 2012</a:t>
            </a:r>
            <a:r>
              <a:rPr kumimoji="0" lang="en-US" altLang="en-US" sz="1400" b="1"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t>.</a:t>
            </a:r>
          </a:p>
        </p:txBody>
      </p:sp>
    </p:spTree>
    <p:extLst>
      <p:ext uri="{BB962C8B-B14F-4D97-AF65-F5344CB8AC3E}">
        <p14:creationId xmlns:p14="http://schemas.microsoft.com/office/powerpoint/2010/main" val="14092865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DA53A1-A2E1-4F8B-987C-01113EC2689E}"/>
              </a:ext>
            </a:extLst>
          </p:cNvPr>
          <p:cNvSpPr>
            <a:spLocks noGrp="1"/>
          </p:cNvSpPr>
          <p:nvPr>
            <p:ph type="title"/>
          </p:nvPr>
        </p:nvSpPr>
        <p:spPr/>
        <p:txBody>
          <a:bodyPr>
            <a:noAutofit/>
          </a:bodyPr>
          <a:lstStyle/>
          <a:p>
            <a:r>
              <a:rPr lang="en-US" sz="2400" b="1" dirty="0">
                <a:solidFill>
                  <a:srgbClr val="990000"/>
                </a:solidFill>
              </a:rPr>
              <a:t>HIV is highly co-prevalent among patients presenting with STI syndromes in South Africa, 2014-2016</a:t>
            </a:r>
            <a:endParaRPr lang="en-GB" sz="2400" b="1" dirty="0">
              <a:solidFill>
                <a:srgbClr val="990000"/>
              </a:solidFill>
            </a:endParaRPr>
          </a:p>
        </p:txBody>
      </p:sp>
      <p:graphicFrame>
        <p:nvGraphicFramePr>
          <p:cNvPr id="4" name="Table 3">
            <a:extLst>
              <a:ext uri="{FF2B5EF4-FFF2-40B4-BE49-F238E27FC236}">
                <a16:creationId xmlns:a16="http://schemas.microsoft.com/office/drawing/2014/main" id="{4C478FEC-19D9-4D3D-946F-44717611547E}"/>
              </a:ext>
            </a:extLst>
          </p:cNvPr>
          <p:cNvGraphicFramePr>
            <a:graphicFrameLocks noGrp="1"/>
          </p:cNvGraphicFramePr>
          <p:nvPr>
            <p:extLst>
              <p:ext uri="{D42A27DB-BD31-4B8C-83A1-F6EECF244321}">
                <p14:modId xmlns:p14="http://schemas.microsoft.com/office/powerpoint/2010/main" val="1860700454"/>
              </p:ext>
            </p:extLst>
          </p:nvPr>
        </p:nvGraphicFramePr>
        <p:xfrm>
          <a:off x="893948" y="1628800"/>
          <a:ext cx="7350460" cy="2952328"/>
        </p:xfrm>
        <a:graphic>
          <a:graphicData uri="http://schemas.openxmlformats.org/drawingml/2006/table">
            <a:tbl>
              <a:tblPr firstRow="1" bandRow="1">
                <a:tableStyleId>{5C22544A-7EE6-4342-B048-85BDC9FD1C3A}</a:tableStyleId>
              </a:tblPr>
              <a:tblGrid>
                <a:gridCol w="1837615">
                  <a:extLst>
                    <a:ext uri="{9D8B030D-6E8A-4147-A177-3AD203B41FA5}">
                      <a16:colId xmlns:a16="http://schemas.microsoft.com/office/drawing/2014/main" val="263699388"/>
                    </a:ext>
                  </a:extLst>
                </a:gridCol>
                <a:gridCol w="1837615">
                  <a:extLst>
                    <a:ext uri="{9D8B030D-6E8A-4147-A177-3AD203B41FA5}">
                      <a16:colId xmlns:a16="http://schemas.microsoft.com/office/drawing/2014/main" val="2083356530"/>
                    </a:ext>
                  </a:extLst>
                </a:gridCol>
                <a:gridCol w="1837615">
                  <a:extLst>
                    <a:ext uri="{9D8B030D-6E8A-4147-A177-3AD203B41FA5}">
                      <a16:colId xmlns:a16="http://schemas.microsoft.com/office/drawing/2014/main" val="1379557441"/>
                    </a:ext>
                  </a:extLst>
                </a:gridCol>
                <a:gridCol w="1837615">
                  <a:extLst>
                    <a:ext uri="{9D8B030D-6E8A-4147-A177-3AD203B41FA5}">
                      <a16:colId xmlns:a16="http://schemas.microsoft.com/office/drawing/2014/main" val="2054090289"/>
                    </a:ext>
                  </a:extLst>
                </a:gridCol>
              </a:tblGrid>
              <a:tr h="738082">
                <a:tc>
                  <a:txBody>
                    <a:bodyPr/>
                    <a:lstStyle/>
                    <a:p>
                      <a:pPr algn="ctr"/>
                      <a:r>
                        <a:rPr lang="en-ZW" dirty="0">
                          <a:solidFill>
                            <a:schemeClr val="tx1"/>
                          </a:solidFill>
                        </a:rPr>
                        <a:t>STI syndrome</a:t>
                      </a:r>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ZW" dirty="0">
                          <a:solidFill>
                            <a:schemeClr val="tx1"/>
                          </a:solidFill>
                        </a:rPr>
                        <a:t>N = </a:t>
                      </a:r>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ZW" dirty="0">
                          <a:solidFill>
                            <a:schemeClr val="tx1"/>
                          </a:solidFill>
                        </a:rPr>
                        <a:t>HIV co-infected</a:t>
                      </a:r>
                      <a:endParaRPr lang="en-GB" dirty="0">
                        <a:solidFill>
                          <a:schemeClr val="tx1"/>
                        </a:solidFill>
                      </a:endParaRPr>
                    </a:p>
                    <a:p>
                      <a:pPr algn="ctr"/>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ZW" dirty="0">
                          <a:solidFill>
                            <a:schemeClr val="tx1"/>
                          </a:solidFill>
                        </a:rPr>
                        <a:t>Per cent HIV positive</a:t>
                      </a:r>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37074061"/>
                  </a:ext>
                </a:extLst>
              </a:tr>
              <a:tr h="738082">
                <a:tc>
                  <a:txBody>
                    <a:bodyPr/>
                    <a:lstStyle/>
                    <a:p>
                      <a:pPr algn="l"/>
                      <a:r>
                        <a:rPr lang="en-ZW" dirty="0">
                          <a:solidFill>
                            <a:schemeClr val="tx1"/>
                          </a:solidFill>
                        </a:rPr>
                        <a:t>Genital Ulcer Disease</a:t>
                      </a:r>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ZW" dirty="0">
                          <a:solidFill>
                            <a:schemeClr val="tx1"/>
                          </a:solidFill>
                        </a:rPr>
                        <a:t>363</a:t>
                      </a:r>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ZW" dirty="0">
                          <a:solidFill>
                            <a:schemeClr val="tx1"/>
                          </a:solidFill>
                        </a:rPr>
                        <a:t>208</a:t>
                      </a:r>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ZW" dirty="0">
                          <a:solidFill>
                            <a:schemeClr val="tx1"/>
                          </a:solidFill>
                        </a:rPr>
                        <a:t>57.3%</a:t>
                      </a:r>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98582427"/>
                  </a:ext>
                </a:extLst>
              </a:tr>
              <a:tr h="738082">
                <a:tc>
                  <a:txBody>
                    <a:bodyPr/>
                    <a:lstStyle/>
                    <a:p>
                      <a:pPr algn="l"/>
                      <a:r>
                        <a:rPr lang="en-ZW" dirty="0">
                          <a:solidFill>
                            <a:schemeClr val="tx1"/>
                          </a:solidFill>
                        </a:rPr>
                        <a:t>Vaginal Discharge </a:t>
                      </a:r>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ZW" dirty="0">
                          <a:solidFill>
                            <a:schemeClr val="tx1"/>
                          </a:solidFill>
                        </a:rPr>
                        <a:t>742</a:t>
                      </a:r>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ZW" dirty="0">
                          <a:solidFill>
                            <a:schemeClr val="tx1"/>
                          </a:solidFill>
                        </a:rPr>
                        <a:t>350</a:t>
                      </a:r>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ZW" dirty="0">
                          <a:solidFill>
                            <a:schemeClr val="tx1"/>
                          </a:solidFill>
                        </a:rPr>
                        <a:t>47.2%</a:t>
                      </a:r>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61274650"/>
                  </a:ext>
                </a:extLst>
              </a:tr>
              <a:tr h="738082">
                <a:tc>
                  <a:txBody>
                    <a:bodyPr/>
                    <a:lstStyle/>
                    <a:p>
                      <a:pPr algn="l"/>
                      <a:r>
                        <a:rPr lang="en-ZW" dirty="0">
                          <a:solidFill>
                            <a:schemeClr val="tx1"/>
                          </a:solidFill>
                        </a:rPr>
                        <a:t>Male urethral discharge</a:t>
                      </a:r>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ZW" dirty="0">
                          <a:solidFill>
                            <a:schemeClr val="tx1"/>
                          </a:solidFill>
                        </a:rPr>
                        <a:t>784</a:t>
                      </a:r>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ZW" dirty="0">
                          <a:solidFill>
                            <a:schemeClr val="tx1"/>
                          </a:solidFill>
                        </a:rPr>
                        <a:t>211</a:t>
                      </a:r>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ZW" dirty="0">
                          <a:solidFill>
                            <a:schemeClr val="tx1"/>
                          </a:solidFill>
                        </a:rPr>
                        <a:t>26.6%</a:t>
                      </a:r>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22823315"/>
                  </a:ext>
                </a:extLst>
              </a:tr>
            </a:tbl>
          </a:graphicData>
        </a:graphic>
      </p:graphicFrame>
      <p:sp>
        <p:nvSpPr>
          <p:cNvPr id="5" name="Rectangle 4">
            <a:extLst>
              <a:ext uri="{FF2B5EF4-FFF2-40B4-BE49-F238E27FC236}">
                <a16:creationId xmlns:a16="http://schemas.microsoft.com/office/drawing/2014/main" id="{E3AE79EE-8260-4B9A-A22A-83FC6781D3E5}"/>
              </a:ext>
            </a:extLst>
          </p:cNvPr>
          <p:cNvSpPr/>
          <p:nvPr/>
        </p:nvSpPr>
        <p:spPr>
          <a:xfrm>
            <a:off x="827584" y="4725144"/>
            <a:ext cx="7560840"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There was a significant association between HIV </a:t>
            </a:r>
            <a:r>
              <a:rPr kumimoji="0" lang="en-US" sz="18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seropositivity</a:t>
            </a: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and all STI syndromes (p&lt;0.001). </a:t>
            </a: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Rectangle 5">
            <a:extLst>
              <a:ext uri="{FF2B5EF4-FFF2-40B4-BE49-F238E27FC236}">
                <a16:creationId xmlns:a16="http://schemas.microsoft.com/office/drawing/2014/main" id="{40494A9C-84F7-47A5-896A-679299B0D9EE}"/>
              </a:ext>
            </a:extLst>
          </p:cNvPr>
          <p:cNvSpPr/>
          <p:nvPr/>
        </p:nvSpPr>
        <p:spPr>
          <a:xfrm>
            <a:off x="323528" y="5517232"/>
            <a:ext cx="8352928" cy="60016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Arial" panose="020B0604020202020204" pitchFamily="34" charset="0"/>
              </a:rPr>
              <a:t>Source: Ranmini Kularatne, Centre for HIV &amp; STIs, NICD. Aetiological Surveillance of Sexually Transmitted Infection Syndromes at Sentinel Sites: Germs-SA 2014-2016. </a:t>
            </a:r>
            <a:r>
              <a:rPr kumimoji="0" lang="en-GB" sz="1100" b="0" i="1"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Arial" panose="020B0604020202020204" pitchFamily="34" charset="0"/>
              </a:rPr>
              <a:t>The Communicable Diseases Surveillance Bulletin</a:t>
            </a:r>
            <a:r>
              <a:rPr kumimoji="0" lang="en-GB" sz="1100" b="0"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rPr>
              <a:t>, </a:t>
            </a:r>
            <a:r>
              <a:rPr kumimoji="0" lang="en-GB" sz="1100" b="0" i="1"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Arial" panose="020B0604020202020204" pitchFamily="34" charset="0"/>
              </a:rPr>
              <a:t>Volume 15. Issue 3 – November 2017</a:t>
            </a:r>
            <a:r>
              <a:rPr kumimoji="0" lang="en-GB" sz="11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Arial" panose="020B0604020202020204" pitchFamily="34" charset="0"/>
              </a:rPr>
              <a:t>. </a:t>
            </a:r>
            <a:r>
              <a:rPr kumimoji="0" lang="en-GB" sz="1100" b="0" i="0" u="sng"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Arial" panose="020B0604020202020204" pitchFamily="34" charset="0"/>
                <a:hlinkClick r:id="rId2"/>
              </a:rPr>
              <a:t>http://www.nicd.ac.za/index.php/publications/communicable-diseases-surveillance-bulletin/</a:t>
            </a:r>
            <a:endParaRPr kumimoji="0" lang="en-GB" sz="11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013048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74637"/>
            <a:ext cx="8784976" cy="1143000"/>
          </a:xfrm>
        </p:spPr>
        <p:txBody>
          <a:bodyPr>
            <a:normAutofit/>
          </a:bodyPr>
          <a:lstStyle/>
          <a:p>
            <a:r>
              <a:rPr lang="en-US" sz="2800" b="1" dirty="0">
                <a:latin typeface="Arial" panose="020B0604020202020204" pitchFamily="34" charset="0"/>
                <a:cs typeface="Arial" panose="020B0604020202020204" pitchFamily="34" charset="0"/>
              </a:rPr>
              <a:t>STI-HIV Epidemiological and Biological Synergy</a:t>
            </a:r>
          </a:p>
        </p:txBody>
      </p:sp>
      <p:pic>
        <p:nvPicPr>
          <p:cNvPr id="4" name="Content Placeholder 3" descr="Chart of cumulative hazard of HIV diagnosis following bacterial STIs"/>
          <p:cNvPicPr>
            <a:picLocks noGrp="1" noChangeAspect="1"/>
          </p:cNvPicPr>
          <p:nvPr>
            <p:ph idx="1"/>
          </p:nvPr>
        </p:nvPicPr>
        <p:blipFill rotWithShape="1">
          <a:blip r:embed="rId3"/>
          <a:srcRect l="-592" r="-497" b="12150"/>
          <a:stretch/>
        </p:blipFill>
        <p:spPr>
          <a:xfrm>
            <a:off x="18118" y="1580256"/>
            <a:ext cx="4248471" cy="3985519"/>
          </a:xfrm>
        </p:spPr>
      </p:pic>
      <p:pic>
        <p:nvPicPr>
          <p:cNvPr id="6" name="Picture 24" descr="Data for four functions: Chemokine, Proinflammatory, Hemopoeitic, and Anti-inflammatory. Source Liebenberg L et al, JAIDS 201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353474" y="1628800"/>
            <a:ext cx="4671463" cy="3888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323528" y="6021288"/>
            <a:ext cx="3240360" cy="307777"/>
          </a:xfrm>
          <a:prstGeom prst="rect">
            <a:avLst/>
          </a:prstGeom>
        </p:spPr>
        <p:txBody>
          <a:bodyPr wrap="square">
            <a:spAutoFit/>
          </a:bodyPr>
          <a:lstStyle/>
          <a:p>
            <a:pPr algn="r" defTabSz="457200" eaLnBrk="1" fontAlgn="auto" hangingPunct="1">
              <a:spcBef>
                <a:spcPts val="0"/>
              </a:spcBef>
              <a:spcAft>
                <a:spcPts val="0"/>
              </a:spcAft>
            </a:pPr>
            <a:r>
              <a:rPr lang="en-US" sz="1400" dirty="0">
                <a:solidFill>
                  <a:srgbClr val="534949"/>
                </a:solidFill>
                <a:latin typeface="Arial" panose="020B0604020202020204" pitchFamily="34" charset="0"/>
                <a:ea typeface="+mn-ea"/>
                <a:cs typeface="Arial" panose="020B0604020202020204" pitchFamily="34" charset="0"/>
              </a:rPr>
              <a:t>Katz</a:t>
            </a:r>
            <a:r>
              <a:rPr lang="en-US" sz="1400" i="1" dirty="0">
                <a:solidFill>
                  <a:srgbClr val="534949"/>
                </a:solidFill>
                <a:latin typeface="Arial" panose="020B0604020202020204" pitchFamily="34" charset="0"/>
                <a:ea typeface="+mn-ea"/>
                <a:cs typeface="Arial" panose="020B0604020202020204" pitchFamily="34" charset="0"/>
              </a:rPr>
              <a:t> et al. Sex Trans Dis</a:t>
            </a:r>
            <a:r>
              <a:rPr lang="en-US" sz="1400" dirty="0">
                <a:solidFill>
                  <a:srgbClr val="534949"/>
                </a:solidFill>
                <a:latin typeface="Arial" panose="020B0604020202020204" pitchFamily="34" charset="0"/>
                <a:ea typeface="+mn-ea"/>
                <a:cs typeface="Arial" panose="020B0604020202020204" pitchFamily="34" charset="0"/>
              </a:rPr>
              <a:t>, 2016.</a:t>
            </a:r>
          </a:p>
        </p:txBody>
      </p:sp>
      <p:sp>
        <p:nvSpPr>
          <p:cNvPr id="8" name="Rectangle 7"/>
          <p:cNvSpPr/>
          <p:nvPr/>
        </p:nvSpPr>
        <p:spPr>
          <a:xfrm>
            <a:off x="4325687" y="6021288"/>
            <a:ext cx="4158208" cy="307777"/>
          </a:xfrm>
          <a:prstGeom prst="rect">
            <a:avLst/>
          </a:prstGeom>
        </p:spPr>
        <p:txBody>
          <a:bodyPr wrap="square">
            <a:spAutoFit/>
          </a:bodyPr>
          <a:lstStyle/>
          <a:p>
            <a:pPr algn="r" defTabSz="457200" eaLnBrk="1" fontAlgn="auto" hangingPunct="1">
              <a:spcBef>
                <a:spcPts val="0"/>
              </a:spcBef>
              <a:spcAft>
                <a:spcPts val="0"/>
              </a:spcAft>
            </a:pPr>
            <a:r>
              <a:rPr lang="en-US" sz="1400" dirty="0">
                <a:solidFill>
                  <a:srgbClr val="534949"/>
                </a:solidFill>
                <a:latin typeface="Arial" panose="020B0604020202020204" pitchFamily="34" charset="0"/>
                <a:cs typeface="Arial" panose="020B0604020202020204" pitchFamily="34" charset="0"/>
              </a:rPr>
              <a:t>Liebenberg L et al, JAIDS, 2017</a:t>
            </a:r>
          </a:p>
        </p:txBody>
      </p:sp>
    </p:spTree>
    <p:extLst>
      <p:ext uri="{BB962C8B-B14F-4D97-AF65-F5344CB8AC3E}">
        <p14:creationId xmlns:p14="http://schemas.microsoft.com/office/powerpoint/2010/main" val="21306623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79E1BE9-DEEA-4D9F-ACD5-2DA91322AB9C}"/>
              </a:ext>
            </a:extLst>
          </p:cNvPr>
          <p:cNvSpPr>
            <a:spLocks noGrp="1"/>
          </p:cNvSpPr>
          <p:nvPr>
            <p:ph type="title"/>
          </p:nvPr>
        </p:nvSpPr>
        <p:spPr>
          <a:xfrm>
            <a:off x="457200" y="185648"/>
            <a:ext cx="8229600" cy="1155120"/>
          </a:xfrm>
        </p:spPr>
        <p:txBody>
          <a:bodyPr>
            <a:normAutofit/>
          </a:bodyPr>
          <a:lstStyle/>
          <a:p>
            <a:r>
              <a:rPr lang="en-US" dirty="0"/>
              <a:t> </a:t>
            </a:r>
            <a:r>
              <a:rPr lang="en-US" sz="3600" b="1" dirty="0"/>
              <a:t>HIV and STI Interactions: Pre-HAART</a:t>
            </a:r>
          </a:p>
        </p:txBody>
      </p:sp>
      <p:sp>
        <p:nvSpPr>
          <p:cNvPr id="4" name="TextBox 3">
            <a:extLst>
              <a:ext uri="{FF2B5EF4-FFF2-40B4-BE49-F238E27FC236}">
                <a16:creationId xmlns:a16="http://schemas.microsoft.com/office/drawing/2014/main" id="{02D6217A-64D6-544E-9831-3B041F903D0E}"/>
              </a:ext>
            </a:extLst>
          </p:cNvPr>
          <p:cNvSpPr txBox="1"/>
          <p:nvPr/>
        </p:nvSpPr>
        <p:spPr>
          <a:xfrm>
            <a:off x="979104" y="3328922"/>
            <a:ext cx="1020716" cy="523220"/>
          </a:xfrm>
          <a:prstGeom prst="rect">
            <a:avLst/>
          </a:prstGeom>
          <a:noFill/>
          <a:ln>
            <a:solidFill>
              <a:schemeClr val="accent1"/>
            </a:solidFill>
          </a:ln>
        </p:spPr>
        <p:txBody>
          <a:bodyPr wrap="square" rtlCol="0">
            <a:spAutoFit/>
          </a:bodyPr>
          <a:lstStyle/>
          <a:p>
            <a:pPr defTabSz="685800" eaLnBrk="1" fontAlgn="auto" hangingPunct="1">
              <a:spcBef>
                <a:spcPts val="0"/>
              </a:spcBef>
              <a:spcAft>
                <a:spcPts val="0"/>
              </a:spcAft>
            </a:pPr>
            <a:r>
              <a:rPr lang="en-US" sz="2100" b="1" dirty="0">
                <a:solidFill>
                  <a:prstClr val="black"/>
                </a:solidFill>
                <a:latin typeface="Arial" panose="020B0604020202020204" pitchFamily="34" charset="0"/>
                <a:ea typeface="+mn-ea"/>
                <a:cs typeface="Arial" panose="020B0604020202020204" pitchFamily="34" charset="0"/>
              </a:rPr>
              <a:t>   </a:t>
            </a:r>
            <a:r>
              <a:rPr lang="en-US" sz="2800" b="1" dirty="0">
                <a:solidFill>
                  <a:prstClr val="black"/>
                </a:solidFill>
                <a:latin typeface="Arial" panose="020B0604020202020204" pitchFamily="34" charset="0"/>
                <a:ea typeface="+mn-ea"/>
                <a:cs typeface="Arial" panose="020B0604020202020204" pitchFamily="34" charset="0"/>
              </a:rPr>
              <a:t>STI</a:t>
            </a:r>
            <a:r>
              <a:rPr lang="en-US" sz="2100" b="1" dirty="0">
                <a:solidFill>
                  <a:prstClr val="black"/>
                </a:solidFill>
                <a:latin typeface="Arial" panose="020B0604020202020204" pitchFamily="34" charset="0"/>
                <a:ea typeface="+mn-ea"/>
                <a:cs typeface="Arial" panose="020B0604020202020204" pitchFamily="34" charset="0"/>
              </a:rPr>
              <a:t> </a:t>
            </a:r>
          </a:p>
        </p:txBody>
      </p:sp>
      <p:sp>
        <p:nvSpPr>
          <p:cNvPr id="2" name="TextBox 1"/>
          <p:cNvSpPr txBox="1"/>
          <p:nvPr/>
        </p:nvSpPr>
        <p:spPr>
          <a:xfrm>
            <a:off x="3086784" y="1938623"/>
            <a:ext cx="3324613" cy="800219"/>
          </a:xfrm>
          <a:prstGeom prst="rect">
            <a:avLst/>
          </a:prstGeom>
          <a:noFill/>
          <a:ln>
            <a:solidFill>
              <a:schemeClr val="accent1"/>
            </a:solidFill>
          </a:ln>
        </p:spPr>
        <p:txBody>
          <a:bodyPr wrap="square" rtlCol="0">
            <a:spAutoFit/>
          </a:bodyPr>
          <a:lstStyle/>
          <a:p>
            <a:pPr defTabSz="685800" eaLnBrk="1" fontAlgn="auto" hangingPunct="1">
              <a:spcBef>
                <a:spcPts val="0"/>
              </a:spcBef>
              <a:spcAft>
                <a:spcPts val="0"/>
              </a:spcAft>
            </a:pPr>
            <a:r>
              <a:rPr lang="en-US" sz="2800" b="1" dirty="0">
                <a:solidFill>
                  <a:prstClr val="black"/>
                </a:solidFill>
                <a:latin typeface="Arial" panose="020B0604020202020204" pitchFamily="34" charset="0"/>
                <a:ea typeface="+mn-ea"/>
                <a:cs typeface="Arial" panose="020B0604020202020204" pitchFamily="34" charset="0"/>
              </a:rPr>
              <a:t>Biology</a:t>
            </a:r>
            <a:r>
              <a:rPr lang="en-US" sz="2800" dirty="0">
                <a:solidFill>
                  <a:prstClr val="black"/>
                </a:solidFill>
                <a:latin typeface="Arial" panose="020B0604020202020204" pitchFamily="34" charset="0"/>
                <a:ea typeface="+mn-ea"/>
                <a:cs typeface="Arial" panose="020B0604020202020204" pitchFamily="34" charset="0"/>
              </a:rPr>
              <a:t> </a:t>
            </a:r>
            <a:r>
              <a:rPr lang="en-US" sz="1800" dirty="0">
                <a:solidFill>
                  <a:prstClr val="black"/>
                </a:solidFill>
                <a:latin typeface="Arial" panose="020B0604020202020204" pitchFamily="34" charset="0"/>
                <a:ea typeface="+mn-ea"/>
                <a:cs typeface="Arial" panose="020B0604020202020204" pitchFamily="34" charset="0"/>
              </a:rPr>
              <a:t>(inflammation/ulceration)</a:t>
            </a:r>
          </a:p>
        </p:txBody>
      </p:sp>
      <p:sp>
        <p:nvSpPr>
          <p:cNvPr id="7" name="TextBox 6">
            <a:extLst>
              <a:ext uri="{FF2B5EF4-FFF2-40B4-BE49-F238E27FC236}">
                <a16:creationId xmlns:a16="http://schemas.microsoft.com/office/drawing/2014/main" id="{82BFBB3D-86BD-6449-939C-EA729996B03B}"/>
              </a:ext>
            </a:extLst>
          </p:cNvPr>
          <p:cNvSpPr txBox="1"/>
          <p:nvPr/>
        </p:nvSpPr>
        <p:spPr>
          <a:xfrm>
            <a:off x="3065873" y="2850750"/>
            <a:ext cx="3324613" cy="800219"/>
          </a:xfrm>
          <a:prstGeom prst="rect">
            <a:avLst/>
          </a:prstGeom>
          <a:noFill/>
          <a:ln>
            <a:solidFill>
              <a:schemeClr val="accent1"/>
            </a:solidFill>
          </a:ln>
        </p:spPr>
        <p:txBody>
          <a:bodyPr wrap="square" rtlCol="0">
            <a:spAutoFit/>
          </a:bodyPr>
          <a:lstStyle/>
          <a:p>
            <a:pPr defTabSz="685800" eaLnBrk="1" fontAlgn="auto" hangingPunct="1">
              <a:spcBef>
                <a:spcPts val="0"/>
              </a:spcBef>
              <a:spcAft>
                <a:spcPts val="0"/>
              </a:spcAft>
            </a:pPr>
            <a:r>
              <a:rPr lang="en-US" sz="2800" b="1" dirty="0">
                <a:solidFill>
                  <a:prstClr val="black"/>
                </a:solidFill>
                <a:latin typeface="Arial" panose="020B0604020202020204" pitchFamily="34" charset="0"/>
                <a:ea typeface="+mn-ea"/>
                <a:cs typeface="Arial" panose="020B0604020202020204" pitchFamily="34" charset="0"/>
              </a:rPr>
              <a:t>Behavior</a:t>
            </a:r>
            <a:r>
              <a:rPr lang="en-US" sz="1800" dirty="0">
                <a:solidFill>
                  <a:prstClr val="black"/>
                </a:solidFill>
                <a:latin typeface="Arial" panose="020B0604020202020204" pitchFamily="34" charset="0"/>
                <a:ea typeface="+mn-ea"/>
                <a:cs typeface="Arial" panose="020B0604020202020204" pitchFamily="34" charset="0"/>
              </a:rPr>
              <a:t>              (</a:t>
            </a:r>
            <a:r>
              <a:rPr lang="en-US" sz="1800" dirty="0" err="1">
                <a:solidFill>
                  <a:prstClr val="black"/>
                </a:solidFill>
                <a:latin typeface="Arial" panose="020B0604020202020204" pitchFamily="34" charset="0"/>
                <a:ea typeface="+mn-ea"/>
                <a:cs typeface="Arial" panose="020B0604020202020204" pitchFamily="34" charset="0"/>
              </a:rPr>
              <a:t>condomless</a:t>
            </a:r>
            <a:r>
              <a:rPr lang="en-US" sz="1800" dirty="0">
                <a:solidFill>
                  <a:prstClr val="black"/>
                </a:solidFill>
                <a:latin typeface="Arial" panose="020B0604020202020204" pitchFamily="34" charset="0"/>
                <a:ea typeface="+mn-ea"/>
                <a:cs typeface="Arial" panose="020B0604020202020204" pitchFamily="34" charset="0"/>
              </a:rPr>
              <a:t> sex, ↑ partners</a:t>
            </a:r>
            <a:r>
              <a:rPr lang="en-US" sz="1350" dirty="0">
                <a:solidFill>
                  <a:prstClr val="black"/>
                </a:solidFill>
                <a:latin typeface="Calibri" panose="020F0502020204030204"/>
                <a:ea typeface="+mn-ea"/>
              </a:rPr>
              <a:t>)</a:t>
            </a:r>
          </a:p>
        </p:txBody>
      </p:sp>
      <p:sp>
        <p:nvSpPr>
          <p:cNvPr id="36" name="TextBox 35">
            <a:extLst>
              <a:ext uri="{FF2B5EF4-FFF2-40B4-BE49-F238E27FC236}">
                <a16:creationId xmlns:a16="http://schemas.microsoft.com/office/drawing/2014/main" id="{82BFBB3D-86BD-6449-939C-EA729996B03B}"/>
              </a:ext>
            </a:extLst>
          </p:cNvPr>
          <p:cNvSpPr txBox="1"/>
          <p:nvPr/>
        </p:nvSpPr>
        <p:spPr>
          <a:xfrm>
            <a:off x="3086784" y="3921751"/>
            <a:ext cx="3324613" cy="800219"/>
          </a:xfrm>
          <a:prstGeom prst="rect">
            <a:avLst/>
          </a:prstGeom>
          <a:noFill/>
          <a:ln>
            <a:solidFill>
              <a:schemeClr val="accent1"/>
            </a:solidFill>
          </a:ln>
        </p:spPr>
        <p:txBody>
          <a:bodyPr wrap="square" rtlCol="0">
            <a:spAutoFit/>
          </a:bodyPr>
          <a:lstStyle/>
          <a:p>
            <a:pPr defTabSz="685800" eaLnBrk="1" fontAlgn="auto" hangingPunct="1">
              <a:spcBef>
                <a:spcPts val="0"/>
              </a:spcBef>
              <a:spcAft>
                <a:spcPts val="0"/>
              </a:spcAft>
            </a:pPr>
            <a:r>
              <a:rPr lang="en-US" sz="2800" b="1" dirty="0">
                <a:solidFill>
                  <a:prstClr val="black"/>
                </a:solidFill>
                <a:latin typeface="Arial" panose="020B0604020202020204" pitchFamily="34" charset="0"/>
                <a:ea typeface="+mn-ea"/>
                <a:cs typeface="Arial" panose="020B0604020202020204" pitchFamily="34" charset="0"/>
              </a:rPr>
              <a:t>Epidemiology</a:t>
            </a:r>
            <a:r>
              <a:rPr lang="en-US" sz="2800" dirty="0">
                <a:solidFill>
                  <a:prstClr val="black"/>
                </a:solidFill>
                <a:latin typeface="Arial" panose="020B0604020202020204" pitchFamily="34" charset="0"/>
                <a:ea typeface="+mn-ea"/>
                <a:cs typeface="Arial" panose="020B0604020202020204" pitchFamily="34" charset="0"/>
              </a:rPr>
              <a:t>        </a:t>
            </a:r>
            <a:r>
              <a:rPr lang="en-US" sz="1800" dirty="0">
                <a:solidFill>
                  <a:prstClr val="black"/>
                </a:solidFill>
                <a:latin typeface="Arial" panose="020B0604020202020204" pitchFamily="34" charset="0"/>
                <a:ea typeface="+mn-ea"/>
                <a:cs typeface="Arial" panose="020B0604020202020204" pitchFamily="34" charset="0"/>
              </a:rPr>
              <a:t>(risky partners, core group)</a:t>
            </a:r>
          </a:p>
        </p:txBody>
      </p:sp>
      <p:sp>
        <p:nvSpPr>
          <p:cNvPr id="6" name="TextBox 5">
            <a:extLst>
              <a:ext uri="{FF2B5EF4-FFF2-40B4-BE49-F238E27FC236}">
                <a16:creationId xmlns:a16="http://schemas.microsoft.com/office/drawing/2014/main" id="{2A32B384-5787-BD4B-80A7-DA5742CD4460}"/>
              </a:ext>
            </a:extLst>
          </p:cNvPr>
          <p:cNvSpPr txBox="1"/>
          <p:nvPr/>
        </p:nvSpPr>
        <p:spPr>
          <a:xfrm>
            <a:off x="3491879" y="4992752"/>
            <a:ext cx="2376265" cy="954107"/>
          </a:xfrm>
          <a:prstGeom prst="rect">
            <a:avLst/>
          </a:prstGeom>
          <a:noFill/>
          <a:ln>
            <a:solidFill>
              <a:schemeClr val="accent1"/>
            </a:solidFill>
          </a:ln>
        </p:spPr>
        <p:txBody>
          <a:bodyPr wrap="square" rtlCol="0">
            <a:spAutoFit/>
          </a:bodyPr>
          <a:lstStyle/>
          <a:p>
            <a:pPr defTabSz="685800" eaLnBrk="1" fontAlgn="auto" hangingPunct="1">
              <a:spcBef>
                <a:spcPts val="0"/>
              </a:spcBef>
              <a:spcAft>
                <a:spcPts val="0"/>
              </a:spcAft>
            </a:pPr>
            <a:r>
              <a:rPr lang="en-US" sz="2800" b="1" dirty="0">
                <a:solidFill>
                  <a:prstClr val="black"/>
                </a:solidFill>
                <a:latin typeface="Arial" panose="020B0604020202020204" pitchFamily="34" charset="0"/>
                <a:ea typeface="+mn-ea"/>
                <a:cs typeface="Arial" panose="020B0604020202020204" pitchFamily="34" charset="0"/>
              </a:rPr>
              <a:t>Immune  </a:t>
            </a:r>
          </a:p>
          <a:p>
            <a:pPr defTabSz="685800" eaLnBrk="1" fontAlgn="auto" hangingPunct="1">
              <a:spcBef>
                <a:spcPts val="0"/>
              </a:spcBef>
              <a:spcAft>
                <a:spcPts val="0"/>
              </a:spcAft>
            </a:pPr>
            <a:r>
              <a:rPr lang="en-US" sz="2800" b="1" dirty="0">
                <a:solidFill>
                  <a:prstClr val="black"/>
                </a:solidFill>
                <a:latin typeface="Arial" panose="020B0604020202020204" pitchFamily="34" charset="0"/>
                <a:ea typeface="+mn-ea"/>
                <a:cs typeface="Arial" panose="020B0604020202020204" pitchFamily="34" charset="0"/>
              </a:rPr>
              <a:t>suppression</a:t>
            </a:r>
          </a:p>
        </p:txBody>
      </p:sp>
      <p:sp>
        <p:nvSpPr>
          <p:cNvPr id="5" name="TextBox 4">
            <a:extLst>
              <a:ext uri="{FF2B5EF4-FFF2-40B4-BE49-F238E27FC236}">
                <a16:creationId xmlns:a16="http://schemas.microsoft.com/office/drawing/2014/main" id="{B8EA321C-0A90-144D-B554-6E24CC276E29}"/>
              </a:ext>
            </a:extLst>
          </p:cNvPr>
          <p:cNvSpPr txBox="1"/>
          <p:nvPr/>
        </p:nvSpPr>
        <p:spPr>
          <a:xfrm>
            <a:off x="7607008" y="3351367"/>
            <a:ext cx="1190151" cy="523220"/>
          </a:xfrm>
          <a:prstGeom prst="rect">
            <a:avLst/>
          </a:prstGeom>
          <a:noFill/>
          <a:ln>
            <a:solidFill>
              <a:schemeClr val="accent1"/>
            </a:solidFill>
          </a:ln>
        </p:spPr>
        <p:txBody>
          <a:bodyPr wrap="square" rtlCol="0">
            <a:spAutoFit/>
          </a:bodyPr>
          <a:lstStyle/>
          <a:p>
            <a:pPr algn="ctr" defTabSz="685800" eaLnBrk="1" fontAlgn="auto" hangingPunct="1">
              <a:spcBef>
                <a:spcPts val="0"/>
              </a:spcBef>
              <a:spcAft>
                <a:spcPts val="0"/>
              </a:spcAft>
            </a:pPr>
            <a:r>
              <a:rPr lang="en-US" sz="2800" b="1" dirty="0">
                <a:solidFill>
                  <a:prstClr val="black"/>
                </a:solidFill>
                <a:latin typeface="Arial" panose="020B0604020202020204" pitchFamily="34" charset="0"/>
                <a:ea typeface="+mn-ea"/>
                <a:cs typeface="Arial" panose="020B0604020202020204" pitchFamily="34" charset="0"/>
              </a:rPr>
              <a:t>HIV</a:t>
            </a:r>
            <a:endParaRPr lang="en-US" sz="2800" b="1" strike="sngStrike" dirty="0">
              <a:solidFill>
                <a:prstClr val="black"/>
              </a:solidFill>
              <a:latin typeface="Arial" panose="020B0604020202020204" pitchFamily="34" charset="0"/>
              <a:ea typeface="+mn-ea"/>
              <a:cs typeface="Arial" panose="020B0604020202020204" pitchFamily="34" charset="0"/>
            </a:endParaRPr>
          </a:p>
        </p:txBody>
      </p:sp>
      <p:sp>
        <p:nvSpPr>
          <p:cNvPr id="11" name="Down Arrow 10" descr="Arrow from HIV to Immune Suppression">
            <a:extLst>
              <a:ext uri="{FF2B5EF4-FFF2-40B4-BE49-F238E27FC236}">
                <a16:creationId xmlns:a16="http://schemas.microsoft.com/office/drawing/2014/main" id="{F5ECF1A8-0C00-9E41-802A-625345081F08}"/>
              </a:ext>
            </a:extLst>
          </p:cNvPr>
          <p:cNvSpPr/>
          <p:nvPr/>
        </p:nvSpPr>
        <p:spPr>
          <a:xfrm rot="3243312">
            <a:off x="6667725" y="3576089"/>
            <a:ext cx="364466" cy="228501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en-US" sz="1350">
              <a:solidFill>
                <a:prstClr val="white"/>
              </a:solidFill>
              <a:latin typeface="Calibri" panose="020F0502020204030204"/>
            </a:endParaRPr>
          </a:p>
        </p:txBody>
      </p:sp>
      <p:sp>
        <p:nvSpPr>
          <p:cNvPr id="39" name="Down Arrow 38" descr="Arrow from Epidemiology (risky partners, core groupP to HIV">
            <a:extLst>
              <a:ext uri="{FF2B5EF4-FFF2-40B4-BE49-F238E27FC236}">
                <a16:creationId xmlns:a16="http://schemas.microsoft.com/office/drawing/2014/main" id="{97C508A3-CE54-8944-BFCC-4096882503A9}"/>
              </a:ext>
            </a:extLst>
          </p:cNvPr>
          <p:cNvSpPr/>
          <p:nvPr/>
        </p:nvSpPr>
        <p:spPr>
          <a:xfrm rot="14825390">
            <a:off x="6814536" y="3313285"/>
            <a:ext cx="365255" cy="107067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en-US" sz="1350">
              <a:solidFill>
                <a:prstClr val="white"/>
              </a:solidFill>
              <a:latin typeface="Calibri" panose="020F0502020204030204"/>
            </a:endParaRPr>
          </a:p>
        </p:txBody>
      </p:sp>
      <p:sp>
        <p:nvSpPr>
          <p:cNvPr id="40" name="Down Arrow 39" descr="Arrow from Behavior (condomless sex, multiple partners) to HIV">
            <a:extLst>
              <a:ext uri="{FF2B5EF4-FFF2-40B4-BE49-F238E27FC236}">
                <a16:creationId xmlns:a16="http://schemas.microsoft.com/office/drawing/2014/main" id="{97C508A3-CE54-8944-BFCC-4096882503A9}"/>
              </a:ext>
            </a:extLst>
          </p:cNvPr>
          <p:cNvSpPr/>
          <p:nvPr/>
        </p:nvSpPr>
        <p:spPr>
          <a:xfrm rot="16854712">
            <a:off x="6772868" y="2736271"/>
            <a:ext cx="365255" cy="107067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en-US" sz="1350">
              <a:solidFill>
                <a:prstClr val="white"/>
              </a:solidFill>
              <a:latin typeface="Calibri" panose="020F0502020204030204"/>
            </a:endParaRPr>
          </a:p>
        </p:txBody>
      </p:sp>
      <p:sp>
        <p:nvSpPr>
          <p:cNvPr id="9" name="Down Arrow 8" descr="Arrow from Biology (inflammation/ulceration to HIV">
            <a:extLst>
              <a:ext uri="{FF2B5EF4-FFF2-40B4-BE49-F238E27FC236}">
                <a16:creationId xmlns:a16="http://schemas.microsoft.com/office/drawing/2014/main" id="{DA12711D-DF54-D04F-9F21-61B684BAAAFC}"/>
              </a:ext>
            </a:extLst>
          </p:cNvPr>
          <p:cNvSpPr/>
          <p:nvPr/>
        </p:nvSpPr>
        <p:spPr>
          <a:xfrm rot="18466445">
            <a:off x="6976310" y="1912476"/>
            <a:ext cx="349268" cy="162856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en-US" sz="1350">
              <a:solidFill>
                <a:prstClr val="white"/>
              </a:solidFill>
              <a:latin typeface="Calibri" panose="020F0502020204030204"/>
            </a:endParaRPr>
          </a:p>
        </p:txBody>
      </p:sp>
      <p:sp>
        <p:nvSpPr>
          <p:cNvPr id="10" name="Down Arrow 9" descr="Arrow from Immune Suppression to STI">
            <a:extLst>
              <a:ext uri="{FF2B5EF4-FFF2-40B4-BE49-F238E27FC236}">
                <a16:creationId xmlns:a16="http://schemas.microsoft.com/office/drawing/2014/main" id="{4A3DA62C-1211-6145-ABE9-3EAD95CE0766}"/>
              </a:ext>
            </a:extLst>
          </p:cNvPr>
          <p:cNvSpPr/>
          <p:nvPr/>
        </p:nvSpPr>
        <p:spPr>
          <a:xfrm rot="7599075">
            <a:off x="2323659" y="3566478"/>
            <a:ext cx="355774" cy="225492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en-US" sz="1350">
              <a:solidFill>
                <a:prstClr val="white"/>
              </a:solidFill>
              <a:latin typeface="Calibri" panose="020F0502020204030204"/>
            </a:endParaRPr>
          </a:p>
        </p:txBody>
      </p:sp>
      <p:sp>
        <p:nvSpPr>
          <p:cNvPr id="38" name="Down Arrow 37" descr="Arrow from Epidemiology (risky partners, core group)">
            <a:extLst>
              <a:ext uri="{FF2B5EF4-FFF2-40B4-BE49-F238E27FC236}">
                <a16:creationId xmlns:a16="http://schemas.microsoft.com/office/drawing/2014/main" id="{97C508A3-CE54-8944-BFCC-4096882503A9}"/>
              </a:ext>
            </a:extLst>
          </p:cNvPr>
          <p:cNvSpPr/>
          <p:nvPr/>
        </p:nvSpPr>
        <p:spPr>
          <a:xfrm rot="6417810">
            <a:off x="2346786" y="3440022"/>
            <a:ext cx="365255" cy="101055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en-US" sz="1350" dirty="0">
              <a:solidFill>
                <a:prstClr val="white"/>
              </a:solidFill>
              <a:latin typeface="Calibri" panose="020F0502020204030204"/>
            </a:endParaRPr>
          </a:p>
        </p:txBody>
      </p:sp>
      <p:sp>
        <p:nvSpPr>
          <p:cNvPr id="37" name="Down Arrow 36" descr="Arrow from Behavior (condomless sex, many partners)">
            <a:extLst>
              <a:ext uri="{FF2B5EF4-FFF2-40B4-BE49-F238E27FC236}">
                <a16:creationId xmlns:a16="http://schemas.microsoft.com/office/drawing/2014/main" id="{97C508A3-CE54-8944-BFCC-4096882503A9}"/>
              </a:ext>
            </a:extLst>
          </p:cNvPr>
          <p:cNvSpPr/>
          <p:nvPr/>
        </p:nvSpPr>
        <p:spPr>
          <a:xfrm rot="4492137">
            <a:off x="2347816" y="2848020"/>
            <a:ext cx="365255" cy="101055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en-US" sz="1350">
              <a:solidFill>
                <a:prstClr val="white"/>
              </a:solidFill>
              <a:latin typeface="Calibri" panose="020F0502020204030204"/>
            </a:endParaRPr>
          </a:p>
        </p:txBody>
      </p:sp>
      <p:sp>
        <p:nvSpPr>
          <p:cNvPr id="8" name="Down Arrow 7" descr="Arrow from STI to Biology (inflammation/ulceration">
            <a:extLst>
              <a:ext uri="{FF2B5EF4-FFF2-40B4-BE49-F238E27FC236}">
                <a16:creationId xmlns:a16="http://schemas.microsoft.com/office/drawing/2014/main" id="{97C508A3-CE54-8944-BFCC-4096882503A9}"/>
              </a:ext>
            </a:extLst>
          </p:cNvPr>
          <p:cNvSpPr/>
          <p:nvPr/>
        </p:nvSpPr>
        <p:spPr>
          <a:xfrm rot="14416976">
            <a:off x="2007658" y="1781720"/>
            <a:ext cx="413469" cy="188583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en-US" sz="1350">
              <a:solidFill>
                <a:prstClr val="white"/>
              </a:solidFill>
              <a:latin typeface="Calibri" panose="020F0502020204030204"/>
            </a:endParaRPr>
          </a:p>
        </p:txBody>
      </p:sp>
    </p:spTree>
    <p:extLst>
      <p:ext uri="{BB962C8B-B14F-4D97-AF65-F5344CB8AC3E}">
        <p14:creationId xmlns:p14="http://schemas.microsoft.com/office/powerpoint/2010/main" val="5407167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E4E9557E-50E3-4BF2-85BB-25769B4F9899}"/>
              </a:ext>
            </a:extLst>
          </p:cNvPr>
          <p:cNvSpPr>
            <a:spLocks noGrp="1"/>
          </p:cNvSpPr>
          <p:nvPr>
            <p:ph type="title"/>
          </p:nvPr>
        </p:nvSpPr>
        <p:spPr/>
        <p:txBody>
          <a:bodyPr>
            <a:noAutofit/>
          </a:bodyPr>
          <a:lstStyle/>
          <a:p>
            <a:r>
              <a:rPr lang="en-US" sz="3600" b="1" dirty="0"/>
              <a:t>HIV and STI Interactions:</a:t>
            </a:r>
            <a:br>
              <a:rPr lang="en-US" sz="3600" b="1" dirty="0"/>
            </a:br>
            <a:r>
              <a:rPr lang="en-US" sz="3600" b="1" dirty="0"/>
              <a:t>After U=U and </a:t>
            </a:r>
            <a:r>
              <a:rPr lang="en-US" sz="3600" b="1" dirty="0" err="1"/>
              <a:t>PrEP</a:t>
            </a:r>
            <a:endParaRPr lang="en-US" sz="3600" b="1" dirty="0"/>
          </a:p>
        </p:txBody>
      </p:sp>
      <p:sp>
        <p:nvSpPr>
          <p:cNvPr id="4" name="TextBox 3">
            <a:extLst>
              <a:ext uri="{FF2B5EF4-FFF2-40B4-BE49-F238E27FC236}">
                <a16:creationId xmlns:a16="http://schemas.microsoft.com/office/drawing/2014/main" id="{02D6217A-64D6-544E-9831-3B041F903D0E}"/>
              </a:ext>
            </a:extLst>
          </p:cNvPr>
          <p:cNvSpPr txBox="1"/>
          <p:nvPr/>
        </p:nvSpPr>
        <p:spPr>
          <a:xfrm>
            <a:off x="965408" y="3263694"/>
            <a:ext cx="1020716" cy="523220"/>
          </a:xfrm>
          <a:prstGeom prst="rect">
            <a:avLst/>
          </a:prstGeom>
          <a:noFill/>
          <a:ln>
            <a:solidFill>
              <a:schemeClr val="accent1"/>
            </a:solidFill>
          </a:ln>
        </p:spPr>
        <p:txBody>
          <a:bodyPr wrap="square" rtlCol="0">
            <a:spAutoFit/>
          </a:bodyPr>
          <a:lstStyle/>
          <a:p>
            <a:pPr defTabSz="685800" eaLnBrk="1" fontAlgn="auto" hangingPunct="1">
              <a:spcBef>
                <a:spcPts val="0"/>
              </a:spcBef>
              <a:spcAft>
                <a:spcPts val="0"/>
              </a:spcAft>
            </a:pPr>
            <a:r>
              <a:rPr lang="en-US" sz="2100" b="1" dirty="0">
                <a:solidFill>
                  <a:prstClr val="black"/>
                </a:solidFill>
                <a:latin typeface="Arial" panose="020B0604020202020204" pitchFamily="34" charset="0"/>
                <a:ea typeface="+mn-ea"/>
                <a:cs typeface="Arial" panose="020B0604020202020204" pitchFamily="34" charset="0"/>
              </a:rPr>
              <a:t>   </a:t>
            </a:r>
            <a:r>
              <a:rPr lang="en-US" sz="2800" b="1" dirty="0">
                <a:solidFill>
                  <a:prstClr val="black"/>
                </a:solidFill>
                <a:latin typeface="Arial" panose="020B0604020202020204" pitchFamily="34" charset="0"/>
                <a:ea typeface="+mn-ea"/>
                <a:cs typeface="Arial" panose="020B0604020202020204" pitchFamily="34" charset="0"/>
              </a:rPr>
              <a:t>STI</a:t>
            </a:r>
            <a:r>
              <a:rPr lang="en-US" sz="2100" b="1" dirty="0">
                <a:solidFill>
                  <a:prstClr val="black"/>
                </a:solidFill>
                <a:latin typeface="Arial" panose="020B0604020202020204" pitchFamily="34" charset="0"/>
                <a:ea typeface="+mn-ea"/>
                <a:cs typeface="Arial" panose="020B0604020202020204" pitchFamily="34" charset="0"/>
              </a:rPr>
              <a:t> </a:t>
            </a:r>
          </a:p>
        </p:txBody>
      </p:sp>
      <p:sp>
        <p:nvSpPr>
          <p:cNvPr id="2" name="TextBox 1"/>
          <p:cNvSpPr txBox="1"/>
          <p:nvPr/>
        </p:nvSpPr>
        <p:spPr>
          <a:xfrm>
            <a:off x="3086784" y="1938623"/>
            <a:ext cx="3324613" cy="800219"/>
          </a:xfrm>
          <a:prstGeom prst="rect">
            <a:avLst/>
          </a:prstGeom>
          <a:noFill/>
          <a:ln>
            <a:solidFill>
              <a:schemeClr val="accent1"/>
            </a:solidFill>
          </a:ln>
        </p:spPr>
        <p:txBody>
          <a:bodyPr wrap="square" rtlCol="0">
            <a:spAutoFit/>
          </a:bodyPr>
          <a:lstStyle/>
          <a:p>
            <a:pPr defTabSz="685800" eaLnBrk="1" fontAlgn="auto" hangingPunct="1">
              <a:spcBef>
                <a:spcPts val="0"/>
              </a:spcBef>
              <a:spcAft>
                <a:spcPts val="0"/>
              </a:spcAft>
            </a:pPr>
            <a:r>
              <a:rPr lang="en-US" sz="2800" b="1" dirty="0">
                <a:solidFill>
                  <a:prstClr val="black"/>
                </a:solidFill>
                <a:latin typeface="Arial" panose="020B0604020202020204" pitchFamily="34" charset="0"/>
                <a:ea typeface="+mn-ea"/>
                <a:cs typeface="Arial" panose="020B0604020202020204" pitchFamily="34" charset="0"/>
              </a:rPr>
              <a:t>Biology</a:t>
            </a:r>
            <a:r>
              <a:rPr lang="en-US" sz="2800" dirty="0">
                <a:solidFill>
                  <a:prstClr val="black"/>
                </a:solidFill>
                <a:latin typeface="Arial" panose="020B0604020202020204" pitchFamily="34" charset="0"/>
                <a:ea typeface="+mn-ea"/>
                <a:cs typeface="Arial" panose="020B0604020202020204" pitchFamily="34" charset="0"/>
              </a:rPr>
              <a:t> </a:t>
            </a:r>
            <a:r>
              <a:rPr lang="en-US" sz="1800" dirty="0">
                <a:solidFill>
                  <a:prstClr val="black"/>
                </a:solidFill>
                <a:latin typeface="Arial" panose="020B0604020202020204" pitchFamily="34" charset="0"/>
                <a:ea typeface="+mn-ea"/>
                <a:cs typeface="Arial" panose="020B0604020202020204" pitchFamily="34" charset="0"/>
              </a:rPr>
              <a:t>(inflammation/ulceration)</a:t>
            </a:r>
          </a:p>
        </p:txBody>
      </p:sp>
      <p:sp>
        <p:nvSpPr>
          <p:cNvPr id="7" name="TextBox 6">
            <a:extLst>
              <a:ext uri="{FF2B5EF4-FFF2-40B4-BE49-F238E27FC236}">
                <a16:creationId xmlns:a16="http://schemas.microsoft.com/office/drawing/2014/main" id="{82BFBB3D-86BD-6449-939C-EA729996B03B}"/>
              </a:ext>
            </a:extLst>
          </p:cNvPr>
          <p:cNvSpPr txBox="1"/>
          <p:nvPr/>
        </p:nvSpPr>
        <p:spPr>
          <a:xfrm>
            <a:off x="3065873" y="2794546"/>
            <a:ext cx="3324613" cy="800219"/>
          </a:xfrm>
          <a:prstGeom prst="rect">
            <a:avLst/>
          </a:prstGeom>
          <a:noFill/>
          <a:ln>
            <a:solidFill>
              <a:schemeClr val="accent1"/>
            </a:solidFill>
          </a:ln>
        </p:spPr>
        <p:txBody>
          <a:bodyPr wrap="square" rtlCol="0">
            <a:spAutoFit/>
          </a:bodyPr>
          <a:lstStyle/>
          <a:p>
            <a:pPr defTabSz="685800" eaLnBrk="1" fontAlgn="auto" hangingPunct="1">
              <a:spcBef>
                <a:spcPts val="0"/>
              </a:spcBef>
              <a:spcAft>
                <a:spcPts val="0"/>
              </a:spcAft>
            </a:pPr>
            <a:r>
              <a:rPr lang="en-US" sz="2800" b="1" dirty="0">
                <a:solidFill>
                  <a:prstClr val="black"/>
                </a:solidFill>
                <a:latin typeface="Arial" panose="020B0604020202020204" pitchFamily="34" charset="0"/>
                <a:ea typeface="+mn-ea"/>
                <a:cs typeface="Arial" panose="020B0604020202020204" pitchFamily="34" charset="0"/>
              </a:rPr>
              <a:t>Behavior</a:t>
            </a:r>
            <a:r>
              <a:rPr lang="en-US" sz="2800" dirty="0">
                <a:solidFill>
                  <a:prstClr val="black"/>
                </a:solidFill>
                <a:latin typeface="Arial" panose="020B0604020202020204" pitchFamily="34" charset="0"/>
                <a:ea typeface="+mn-ea"/>
                <a:cs typeface="Arial" panose="020B0604020202020204" pitchFamily="34" charset="0"/>
              </a:rPr>
              <a:t>   </a:t>
            </a:r>
            <a:r>
              <a:rPr lang="en-US" sz="1800" dirty="0">
                <a:solidFill>
                  <a:prstClr val="black"/>
                </a:solidFill>
                <a:latin typeface="Arial" panose="020B0604020202020204" pitchFamily="34" charset="0"/>
                <a:ea typeface="+mn-ea"/>
                <a:cs typeface="Arial" panose="020B0604020202020204" pitchFamily="34" charset="0"/>
              </a:rPr>
              <a:t>                            (</a:t>
            </a:r>
            <a:r>
              <a:rPr lang="en-US" sz="1800" dirty="0" err="1">
                <a:solidFill>
                  <a:prstClr val="black"/>
                </a:solidFill>
                <a:latin typeface="Arial" panose="020B0604020202020204" pitchFamily="34" charset="0"/>
                <a:ea typeface="+mn-ea"/>
                <a:cs typeface="Arial" panose="020B0604020202020204" pitchFamily="34" charset="0"/>
              </a:rPr>
              <a:t>condomless</a:t>
            </a:r>
            <a:r>
              <a:rPr lang="en-US" sz="1800" dirty="0">
                <a:solidFill>
                  <a:prstClr val="black"/>
                </a:solidFill>
                <a:latin typeface="Arial" panose="020B0604020202020204" pitchFamily="34" charset="0"/>
                <a:ea typeface="+mn-ea"/>
                <a:cs typeface="Arial" panose="020B0604020202020204" pitchFamily="34" charset="0"/>
              </a:rPr>
              <a:t> sex, ↑partners</a:t>
            </a:r>
            <a:r>
              <a:rPr lang="en-US" sz="1350" dirty="0">
                <a:solidFill>
                  <a:prstClr val="black"/>
                </a:solidFill>
                <a:latin typeface="Calibri" panose="020F0502020204030204"/>
                <a:ea typeface="+mn-ea"/>
              </a:rPr>
              <a:t>)</a:t>
            </a:r>
          </a:p>
        </p:txBody>
      </p:sp>
      <p:sp>
        <p:nvSpPr>
          <p:cNvPr id="3" name="Rectangle 2"/>
          <p:cNvSpPr/>
          <p:nvPr/>
        </p:nvSpPr>
        <p:spPr>
          <a:xfrm>
            <a:off x="899592" y="3520888"/>
            <a:ext cx="7700225" cy="523220"/>
          </a:xfrm>
          <a:prstGeom prst="rect">
            <a:avLst/>
          </a:prstGeom>
        </p:spPr>
        <p:txBody>
          <a:bodyPr wrap="square">
            <a:spAutoFit/>
          </a:bodyPr>
          <a:lstStyle/>
          <a:p>
            <a:pPr algn="ctr" defTabSz="685800" eaLnBrk="1" fontAlgn="auto" hangingPunct="1">
              <a:spcBef>
                <a:spcPts val="0"/>
              </a:spcBef>
              <a:spcAft>
                <a:spcPts val="0"/>
              </a:spcAft>
            </a:pPr>
            <a:r>
              <a:rPr lang="en-US" sz="2800" b="1" dirty="0">
                <a:solidFill>
                  <a:srgbClr val="C00000"/>
                </a:solidFill>
                <a:latin typeface="Arial" panose="020B0604020202020204" pitchFamily="34" charset="0"/>
                <a:ea typeface="+mn-ea"/>
                <a:cs typeface="Arial" panose="020B0604020202020204" pitchFamily="34" charset="0"/>
              </a:rPr>
              <a:t>U=U &amp; </a:t>
            </a:r>
            <a:r>
              <a:rPr lang="en-US" sz="2800" b="1" dirty="0" err="1">
                <a:solidFill>
                  <a:srgbClr val="C00000"/>
                </a:solidFill>
                <a:latin typeface="Arial" panose="020B0604020202020204" pitchFamily="34" charset="0"/>
                <a:ea typeface="+mn-ea"/>
                <a:cs typeface="Arial" panose="020B0604020202020204" pitchFamily="34" charset="0"/>
              </a:rPr>
              <a:t>PrEP</a:t>
            </a:r>
            <a:endParaRPr lang="en-US" sz="2800" b="1" dirty="0">
              <a:solidFill>
                <a:srgbClr val="C00000"/>
              </a:solidFill>
              <a:latin typeface="Arial" panose="020B0604020202020204" pitchFamily="34" charset="0"/>
              <a:ea typeface="+mn-ea"/>
              <a:cs typeface="Arial" panose="020B0604020202020204" pitchFamily="34" charset="0"/>
            </a:endParaRPr>
          </a:p>
        </p:txBody>
      </p:sp>
      <p:sp>
        <p:nvSpPr>
          <p:cNvPr id="36" name="TextBox 35">
            <a:extLst>
              <a:ext uri="{FF2B5EF4-FFF2-40B4-BE49-F238E27FC236}">
                <a16:creationId xmlns:a16="http://schemas.microsoft.com/office/drawing/2014/main" id="{82BFBB3D-86BD-6449-939C-EA729996B03B}"/>
              </a:ext>
            </a:extLst>
          </p:cNvPr>
          <p:cNvSpPr txBox="1"/>
          <p:nvPr/>
        </p:nvSpPr>
        <p:spPr>
          <a:xfrm>
            <a:off x="3065873" y="3989872"/>
            <a:ext cx="3356575" cy="800219"/>
          </a:xfrm>
          <a:prstGeom prst="rect">
            <a:avLst/>
          </a:prstGeom>
          <a:noFill/>
          <a:ln>
            <a:solidFill>
              <a:schemeClr val="accent1"/>
            </a:solidFill>
          </a:ln>
        </p:spPr>
        <p:txBody>
          <a:bodyPr wrap="square" rtlCol="0">
            <a:spAutoFit/>
          </a:bodyPr>
          <a:lstStyle/>
          <a:p>
            <a:pPr defTabSz="685800" eaLnBrk="1" fontAlgn="auto" hangingPunct="1">
              <a:spcBef>
                <a:spcPts val="0"/>
              </a:spcBef>
              <a:spcAft>
                <a:spcPts val="0"/>
              </a:spcAft>
            </a:pPr>
            <a:r>
              <a:rPr lang="en-US" sz="2800" b="1" dirty="0">
                <a:solidFill>
                  <a:prstClr val="black"/>
                </a:solidFill>
                <a:latin typeface="Arial" panose="020B0604020202020204" pitchFamily="34" charset="0"/>
                <a:ea typeface="+mn-ea"/>
                <a:cs typeface="Arial" panose="020B0604020202020204" pitchFamily="34" charset="0"/>
              </a:rPr>
              <a:t>Epidemiology</a:t>
            </a:r>
            <a:r>
              <a:rPr lang="en-US" sz="2800" dirty="0">
                <a:solidFill>
                  <a:prstClr val="black"/>
                </a:solidFill>
                <a:latin typeface="Arial" panose="020B0604020202020204" pitchFamily="34" charset="0"/>
                <a:ea typeface="+mn-ea"/>
                <a:cs typeface="Arial" panose="020B0604020202020204" pitchFamily="34" charset="0"/>
              </a:rPr>
              <a:t>        </a:t>
            </a:r>
            <a:r>
              <a:rPr lang="en-US" sz="1800" dirty="0">
                <a:solidFill>
                  <a:prstClr val="black"/>
                </a:solidFill>
                <a:latin typeface="Arial" panose="020B0604020202020204" pitchFamily="34" charset="0"/>
                <a:ea typeface="+mn-ea"/>
                <a:cs typeface="Arial" panose="020B0604020202020204" pitchFamily="34" charset="0"/>
              </a:rPr>
              <a:t>                   (risky partners, core group)</a:t>
            </a:r>
          </a:p>
        </p:txBody>
      </p:sp>
      <p:sp>
        <p:nvSpPr>
          <p:cNvPr id="6" name="TextBox 5">
            <a:extLst>
              <a:ext uri="{FF2B5EF4-FFF2-40B4-BE49-F238E27FC236}">
                <a16:creationId xmlns:a16="http://schemas.microsoft.com/office/drawing/2014/main" id="{2A32B384-5787-BD4B-80A7-DA5742CD4460}"/>
              </a:ext>
            </a:extLst>
          </p:cNvPr>
          <p:cNvSpPr txBox="1"/>
          <p:nvPr/>
        </p:nvSpPr>
        <p:spPr>
          <a:xfrm>
            <a:off x="3495385" y="4938482"/>
            <a:ext cx="2323072" cy="954107"/>
          </a:xfrm>
          <a:prstGeom prst="rect">
            <a:avLst/>
          </a:prstGeom>
          <a:noFill/>
          <a:ln>
            <a:solidFill>
              <a:schemeClr val="accent1"/>
            </a:solidFill>
          </a:ln>
        </p:spPr>
        <p:txBody>
          <a:bodyPr wrap="none" rtlCol="0">
            <a:spAutoFit/>
          </a:bodyPr>
          <a:lstStyle/>
          <a:p>
            <a:pPr defTabSz="685800" eaLnBrk="1" fontAlgn="auto" hangingPunct="1">
              <a:spcBef>
                <a:spcPts val="0"/>
              </a:spcBef>
              <a:spcAft>
                <a:spcPts val="0"/>
              </a:spcAft>
            </a:pPr>
            <a:r>
              <a:rPr lang="en-US" sz="2800" b="1" dirty="0">
                <a:solidFill>
                  <a:prstClr val="black"/>
                </a:solidFill>
                <a:latin typeface="Arial" panose="020B0604020202020204" pitchFamily="34" charset="0"/>
                <a:ea typeface="+mn-ea"/>
                <a:cs typeface="Arial" panose="020B0604020202020204" pitchFamily="34" charset="0"/>
              </a:rPr>
              <a:t>Immune </a:t>
            </a:r>
          </a:p>
          <a:p>
            <a:pPr defTabSz="685800" eaLnBrk="1" fontAlgn="auto" hangingPunct="1">
              <a:spcBef>
                <a:spcPts val="0"/>
              </a:spcBef>
              <a:spcAft>
                <a:spcPts val="0"/>
              </a:spcAft>
            </a:pPr>
            <a:r>
              <a:rPr lang="en-US" sz="2800" b="1" dirty="0">
                <a:solidFill>
                  <a:prstClr val="black"/>
                </a:solidFill>
                <a:latin typeface="Arial" panose="020B0604020202020204" pitchFamily="34" charset="0"/>
                <a:ea typeface="+mn-ea"/>
                <a:cs typeface="Arial" panose="020B0604020202020204" pitchFamily="34" charset="0"/>
              </a:rPr>
              <a:t>suppression</a:t>
            </a:r>
          </a:p>
        </p:txBody>
      </p:sp>
      <p:sp>
        <p:nvSpPr>
          <p:cNvPr id="5" name="TextBox 4">
            <a:extLst>
              <a:ext uri="{FF2B5EF4-FFF2-40B4-BE49-F238E27FC236}">
                <a16:creationId xmlns:a16="http://schemas.microsoft.com/office/drawing/2014/main" id="{B8EA321C-0A90-144D-B554-6E24CC276E29}"/>
              </a:ext>
            </a:extLst>
          </p:cNvPr>
          <p:cNvSpPr txBox="1"/>
          <p:nvPr/>
        </p:nvSpPr>
        <p:spPr>
          <a:xfrm>
            <a:off x="7629230" y="3278054"/>
            <a:ext cx="1190151" cy="523220"/>
          </a:xfrm>
          <a:prstGeom prst="rect">
            <a:avLst/>
          </a:prstGeom>
          <a:noFill/>
          <a:ln>
            <a:solidFill>
              <a:schemeClr val="accent1"/>
            </a:solidFill>
          </a:ln>
        </p:spPr>
        <p:txBody>
          <a:bodyPr wrap="square" rtlCol="0">
            <a:spAutoFit/>
          </a:bodyPr>
          <a:lstStyle/>
          <a:p>
            <a:pPr algn="ctr" defTabSz="685800" eaLnBrk="1" fontAlgn="auto" hangingPunct="1">
              <a:spcBef>
                <a:spcPts val="0"/>
              </a:spcBef>
              <a:spcAft>
                <a:spcPts val="0"/>
              </a:spcAft>
            </a:pPr>
            <a:r>
              <a:rPr lang="en-US" sz="2800" b="1" dirty="0">
                <a:solidFill>
                  <a:prstClr val="black"/>
                </a:solidFill>
                <a:latin typeface="Arial" panose="020B0604020202020204" pitchFamily="34" charset="0"/>
                <a:ea typeface="+mn-ea"/>
                <a:cs typeface="Arial" panose="020B0604020202020204" pitchFamily="34" charset="0"/>
              </a:rPr>
              <a:t>HIV</a:t>
            </a:r>
            <a:endParaRPr lang="en-US" sz="2800" b="1" strike="sngStrike" dirty="0">
              <a:solidFill>
                <a:prstClr val="black"/>
              </a:solidFill>
              <a:latin typeface="Arial" panose="020B0604020202020204" pitchFamily="34" charset="0"/>
              <a:ea typeface="+mn-ea"/>
              <a:cs typeface="Arial" panose="020B0604020202020204" pitchFamily="34" charset="0"/>
            </a:endParaRPr>
          </a:p>
        </p:txBody>
      </p:sp>
      <p:sp>
        <p:nvSpPr>
          <p:cNvPr id="8" name="Down Arrow 7" descr="Arrow from STI to Biology (inflammation/ulceration)">
            <a:extLst>
              <a:ext uri="{FF2B5EF4-FFF2-40B4-BE49-F238E27FC236}">
                <a16:creationId xmlns:a16="http://schemas.microsoft.com/office/drawing/2014/main" id="{97C508A3-CE54-8944-BFCC-4096882503A9}"/>
              </a:ext>
            </a:extLst>
          </p:cNvPr>
          <p:cNvSpPr/>
          <p:nvPr/>
        </p:nvSpPr>
        <p:spPr>
          <a:xfrm rot="14215563">
            <a:off x="2141154" y="1915803"/>
            <a:ext cx="385510" cy="16929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en-US" sz="1350" dirty="0">
              <a:solidFill>
                <a:prstClr val="white"/>
              </a:solidFill>
              <a:latin typeface="Calibri" panose="020F0502020204030204"/>
            </a:endParaRPr>
          </a:p>
        </p:txBody>
      </p:sp>
      <p:sp>
        <p:nvSpPr>
          <p:cNvPr id="9" name="Down Arrow 8" descr="Arrow from Biology (inflammation/ulceration) to HIV">
            <a:extLst>
              <a:ext uri="{FF2B5EF4-FFF2-40B4-BE49-F238E27FC236}">
                <a16:creationId xmlns:a16="http://schemas.microsoft.com/office/drawing/2014/main" id="{DA12711D-DF54-D04F-9F21-61B684BAAAFC}"/>
              </a:ext>
              <a:ext uri="{C183D7F6-B498-43B3-948B-1728B52AA6E4}">
                <adec:decorative xmlns:adec="http://schemas.microsoft.com/office/drawing/2017/decorative" val="0"/>
              </a:ext>
            </a:extLst>
          </p:cNvPr>
          <p:cNvSpPr/>
          <p:nvPr/>
        </p:nvSpPr>
        <p:spPr>
          <a:xfrm rot="18466445">
            <a:off x="6976310" y="1912476"/>
            <a:ext cx="349268" cy="162856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en-US" sz="1350">
              <a:solidFill>
                <a:srgbClr val="92D050"/>
              </a:solidFill>
              <a:latin typeface="Calibri" panose="020F0502020204030204"/>
            </a:endParaRPr>
          </a:p>
        </p:txBody>
      </p:sp>
      <p:sp>
        <p:nvSpPr>
          <p:cNvPr id="10" name="Down Arrow 9" descr="Arrow from Immune suppression to STI">
            <a:extLst>
              <a:ext uri="{FF2B5EF4-FFF2-40B4-BE49-F238E27FC236}">
                <a16:creationId xmlns:a16="http://schemas.microsoft.com/office/drawing/2014/main" id="{4A3DA62C-1211-6145-ABE9-3EAD95CE0766}"/>
              </a:ext>
            </a:extLst>
          </p:cNvPr>
          <p:cNvSpPr/>
          <p:nvPr/>
        </p:nvSpPr>
        <p:spPr>
          <a:xfrm rot="7272849">
            <a:off x="2173612" y="3329305"/>
            <a:ext cx="355774" cy="213270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en-US" sz="1350">
              <a:solidFill>
                <a:prstClr val="white"/>
              </a:solidFill>
              <a:latin typeface="Calibri" panose="020F0502020204030204"/>
            </a:endParaRPr>
          </a:p>
        </p:txBody>
      </p:sp>
      <p:sp>
        <p:nvSpPr>
          <p:cNvPr id="11" name="Down Arrow 10">
            <a:extLst>
              <a:ext uri="{FF2B5EF4-FFF2-40B4-BE49-F238E27FC236}">
                <a16:creationId xmlns:a16="http://schemas.microsoft.com/office/drawing/2014/main" id="{F5ECF1A8-0C00-9E41-802A-625345081F08}"/>
              </a:ext>
              <a:ext uri="{C183D7F6-B498-43B3-948B-1728B52AA6E4}">
                <adec:decorative xmlns:adec="http://schemas.microsoft.com/office/drawing/2017/decorative" val="1"/>
              </a:ext>
            </a:extLst>
          </p:cNvPr>
          <p:cNvSpPr/>
          <p:nvPr/>
        </p:nvSpPr>
        <p:spPr>
          <a:xfrm rot="3243312">
            <a:off x="6699627" y="3436290"/>
            <a:ext cx="288252" cy="232389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a:t>x</a:t>
            </a:r>
            <a:endParaRPr lang="en-US" sz="1400" dirty="0"/>
          </a:p>
        </p:txBody>
      </p:sp>
      <p:sp>
        <p:nvSpPr>
          <p:cNvPr id="37" name="Down Arrow 36" descr="Arrow from Behavior (condomless sex, multiple partners) to STI">
            <a:extLst>
              <a:ext uri="{FF2B5EF4-FFF2-40B4-BE49-F238E27FC236}">
                <a16:creationId xmlns:a16="http://schemas.microsoft.com/office/drawing/2014/main" id="{97C508A3-CE54-8944-BFCC-4096882503A9}"/>
              </a:ext>
            </a:extLst>
          </p:cNvPr>
          <p:cNvSpPr/>
          <p:nvPr/>
        </p:nvSpPr>
        <p:spPr>
          <a:xfrm rot="4492137">
            <a:off x="2235536" y="2838728"/>
            <a:ext cx="556909" cy="101055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en-US" sz="1350">
              <a:solidFill>
                <a:prstClr val="white"/>
              </a:solidFill>
              <a:latin typeface="Calibri" panose="020F0502020204030204"/>
            </a:endParaRPr>
          </a:p>
        </p:txBody>
      </p:sp>
      <p:sp>
        <p:nvSpPr>
          <p:cNvPr id="38" name="Down Arrow 37" descr="Arrow from Epdemiology (risky partners, core group) to STI">
            <a:extLst>
              <a:ext uri="{FF2B5EF4-FFF2-40B4-BE49-F238E27FC236}">
                <a16:creationId xmlns:a16="http://schemas.microsoft.com/office/drawing/2014/main" id="{97C508A3-CE54-8944-BFCC-4096882503A9}"/>
              </a:ext>
            </a:extLst>
          </p:cNvPr>
          <p:cNvSpPr/>
          <p:nvPr/>
        </p:nvSpPr>
        <p:spPr>
          <a:xfrm rot="6417810">
            <a:off x="2247187" y="3452266"/>
            <a:ext cx="556982" cy="101055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en-US" sz="1350">
              <a:solidFill>
                <a:prstClr val="white"/>
              </a:solidFill>
              <a:latin typeface="Calibri" panose="020F0502020204030204"/>
            </a:endParaRPr>
          </a:p>
        </p:txBody>
      </p:sp>
      <p:sp>
        <p:nvSpPr>
          <p:cNvPr id="18" name="Rectangle 17"/>
          <p:cNvSpPr/>
          <p:nvPr/>
        </p:nvSpPr>
        <p:spPr>
          <a:xfrm>
            <a:off x="6572768" y="4201411"/>
            <a:ext cx="2292768" cy="584775"/>
          </a:xfrm>
          <a:prstGeom prst="rect">
            <a:avLst/>
          </a:prstGeom>
        </p:spPr>
        <p:txBody>
          <a:bodyPr wrap="square">
            <a:spAutoFit/>
          </a:bodyPr>
          <a:lstStyle/>
          <a:p>
            <a:pPr algn="ctr" defTabSz="685800" eaLnBrk="1" fontAlgn="auto" hangingPunct="1">
              <a:spcBef>
                <a:spcPts val="0"/>
              </a:spcBef>
              <a:spcAft>
                <a:spcPts val="0"/>
              </a:spcAft>
            </a:pPr>
            <a:r>
              <a:rPr lang="en-US" sz="3200" b="1" dirty="0">
                <a:solidFill>
                  <a:srgbClr val="C00000"/>
                </a:solidFill>
                <a:latin typeface="Arial" panose="020B0604020202020204" pitchFamily="34" charset="0"/>
                <a:ea typeface="+mn-ea"/>
                <a:cs typeface="Arial" panose="020B0604020202020204" pitchFamily="34" charset="0"/>
              </a:rPr>
              <a:t>   U=U</a:t>
            </a:r>
          </a:p>
        </p:txBody>
      </p:sp>
      <p:sp>
        <p:nvSpPr>
          <p:cNvPr id="23" name="TextBox 22">
            <a:extLst>
              <a:ext uri="{C183D7F6-B498-43B3-948B-1728B52AA6E4}">
                <adec:decorative xmlns:adec="http://schemas.microsoft.com/office/drawing/2017/decorative" val="1"/>
              </a:ext>
            </a:extLst>
          </p:cNvPr>
          <p:cNvSpPr txBox="1"/>
          <p:nvPr/>
        </p:nvSpPr>
        <p:spPr>
          <a:xfrm>
            <a:off x="6630941" y="4225247"/>
            <a:ext cx="466495" cy="584775"/>
          </a:xfrm>
          <a:prstGeom prst="rect">
            <a:avLst/>
          </a:prstGeom>
          <a:noFill/>
        </p:spPr>
        <p:txBody>
          <a:bodyPr wrap="square" rtlCol="0">
            <a:spAutoFit/>
          </a:bodyPr>
          <a:lstStyle/>
          <a:p>
            <a:r>
              <a:rPr lang="en-US" sz="3200" b="1" dirty="0">
                <a:solidFill>
                  <a:srgbClr val="C00000"/>
                </a:solidFill>
              </a:rPr>
              <a:t>X</a:t>
            </a:r>
          </a:p>
        </p:txBody>
      </p:sp>
      <p:sp>
        <p:nvSpPr>
          <p:cNvPr id="39" name="Down Arrow 38" descr="Arrow from Epdemiology (risky partners, core groupP to HIV">
            <a:extLst>
              <a:ext uri="{FF2B5EF4-FFF2-40B4-BE49-F238E27FC236}">
                <a16:creationId xmlns:a16="http://schemas.microsoft.com/office/drawing/2014/main" id="{97C508A3-CE54-8944-BFCC-4096882503A9}"/>
              </a:ext>
            </a:extLst>
          </p:cNvPr>
          <p:cNvSpPr/>
          <p:nvPr/>
        </p:nvSpPr>
        <p:spPr>
          <a:xfrm rot="14825390">
            <a:off x="6728085" y="3182293"/>
            <a:ext cx="538555" cy="114435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en-US" sz="1350">
              <a:solidFill>
                <a:prstClr val="white"/>
              </a:solidFill>
              <a:latin typeface="Calibri" panose="020F0502020204030204"/>
            </a:endParaRPr>
          </a:p>
        </p:txBody>
      </p:sp>
      <p:sp>
        <p:nvSpPr>
          <p:cNvPr id="15" name="Rectangle 14"/>
          <p:cNvSpPr/>
          <p:nvPr/>
        </p:nvSpPr>
        <p:spPr>
          <a:xfrm>
            <a:off x="7097436" y="2348411"/>
            <a:ext cx="1758075" cy="584775"/>
          </a:xfrm>
          <a:prstGeom prst="rect">
            <a:avLst/>
          </a:prstGeom>
        </p:spPr>
        <p:txBody>
          <a:bodyPr wrap="square">
            <a:spAutoFit/>
          </a:bodyPr>
          <a:lstStyle/>
          <a:p>
            <a:pPr algn="ctr" defTabSz="685800" eaLnBrk="1" fontAlgn="auto" hangingPunct="1">
              <a:spcBef>
                <a:spcPts val="0"/>
              </a:spcBef>
              <a:spcAft>
                <a:spcPts val="0"/>
              </a:spcAft>
            </a:pPr>
            <a:r>
              <a:rPr lang="en-US" sz="3200" b="1" dirty="0" err="1">
                <a:solidFill>
                  <a:srgbClr val="C00000"/>
                </a:solidFill>
                <a:latin typeface="Arial" panose="020B0604020202020204" pitchFamily="34" charset="0"/>
                <a:cs typeface="Arial" panose="020B0604020202020204" pitchFamily="34" charset="0"/>
              </a:rPr>
              <a:t>PrEP</a:t>
            </a:r>
            <a:endParaRPr lang="en-US" sz="3200" b="1" dirty="0">
              <a:solidFill>
                <a:srgbClr val="C00000"/>
              </a:solidFill>
              <a:latin typeface="Arial" panose="020B0604020202020204" pitchFamily="34" charset="0"/>
              <a:cs typeface="Arial" panose="020B0604020202020204" pitchFamily="34" charset="0"/>
            </a:endParaRPr>
          </a:p>
        </p:txBody>
      </p:sp>
      <p:sp>
        <p:nvSpPr>
          <p:cNvPr id="21" name="TextBox 20">
            <a:extLst>
              <a:ext uri="{C183D7F6-B498-43B3-948B-1728B52AA6E4}">
                <adec:decorative xmlns:adec="http://schemas.microsoft.com/office/drawing/2017/decorative" val="1"/>
              </a:ext>
            </a:extLst>
          </p:cNvPr>
          <p:cNvSpPr txBox="1"/>
          <p:nvPr/>
        </p:nvSpPr>
        <p:spPr>
          <a:xfrm>
            <a:off x="6821214" y="2364828"/>
            <a:ext cx="404668" cy="584775"/>
          </a:xfrm>
          <a:prstGeom prst="rect">
            <a:avLst/>
          </a:prstGeom>
          <a:noFill/>
        </p:spPr>
        <p:txBody>
          <a:bodyPr wrap="square" rtlCol="0">
            <a:spAutoFit/>
          </a:bodyPr>
          <a:lstStyle/>
          <a:p>
            <a:r>
              <a:rPr lang="en-US" sz="3200" b="1" dirty="0">
                <a:solidFill>
                  <a:srgbClr val="C00000"/>
                </a:solidFill>
              </a:rPr>
              <a:t>X</a:t>
            </a:r>
          </a:p>
        </p:txBody>
      </p:sp>
      <p:sp>
        <p:nvSpPr>
          <p:cNvPr id="40" name="Down Arrow 39" descr="Arrow from Behavior (condomless sex, multiple partners) to HIV">
            <a:extLst>
              <a:ext uri="{FF2B5EF4-FFF2-40B4-BE49-F238E27FC236}">
                <a16:creationId xmlns:a16="http://schemas.microsoft.com/office/drawing/2014/main" id="{97C508A3-CE54-8944-BFCC-4096882503A9}"/>
              </a:ext>
            </a:extLst>
          </p:cNvPr>
          <p:cNvSpPr/>
          <p:nvPr/>
        </p:nvSpPr>
        <p:spPr>
          <a:xfrm rot="16854712">
            <a:off x="6716781" y="2668338"/>
            <a:ext cx="503622" cy="107067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en-US" sz="1350">
              <a:solidFill>
                <a:prstClr val="white"/>
              </a:solidFill>
              <a:latin typeface="Calibri" panose="020F0502020204030204"/>
            </a:endParaRPr>
          </a:p>
        </p:txBody>
      </p:sp>
    </p:spTree>
    <p:extLst>
      <p:ext uri="{BB962C8B-B14F-4D97-AF65-F5344CB8AC3E}">
        <p14:creationId xmlns:p14="http://schemas.microsoft.com/office/powerpoint/2010/main" val="2363899075"/>
      </p:ext>
    </p:extLst>
  </p:cSld>
  <p:clrMapOvr>
    <a:masterClrMapping/>
  </p:clrMapOvr>
</p:sld>
</file>

<file path=ppt/theme/_rels/them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image" Target="../media/image7.jpeg"/></Relationships>
</file>

<file path=ppt/theme/theme1.xml><?xml version="1.0" encoding="utf-8"?>
<a:theme xmlns:a="http://schemas.openxmlformats.org/drawingml/2006/main" name="NCHHSTP_PPT_light(">
  <a:themeElements>
    <a:clrScheme name="CDC Light Branding Colors">
      <a:dk1>
        <a:srgbClr val="0039A6"/>
      </a:dk1>
      <a:lt1>
        <a:srgbClr val="FFFFFF"/>
      </a:lt1>
      <a:dk2>
        <a:srgbClr val="3077FF"/>
      </a:dk2>
      <a:lt2>
        <a:srgbClr val="4B4B4B"/>
      </a:lt2>
      <a:accent1>
        <a:srgbClr val="0039A6"/>
      </a:accent1>
      <a:accent2>
        <a:srgbClr val="007D57"/>
      </a:accent2>
      <a:accent3>
        <a:srgbClr val="9A3B26"/>
      </a:accent3>
      <a:accent4>
        <a:srgbClr val="7F7F7F"/>
      </a:accent4>
      <a:accent5>
        <a:srgbClr val="4983F2"/>
      </a:accent5>
      <a:accent6>
        <a:srgbClr val="AFCAFF"/>
      </a:accent6>
      <a:hlink>
        <a:srgbClr val="002060"/>
      </a:hlink>
      <a:folHlink>
        <a:srgbClr val="0053F2"/>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TheFenwayInstitute_PPTtemplate_light">
  <a:themeElements>
    <a:clrScheme name="Fenway Health">
      <a:dk1>
        <a:srgbClr val="717073"/>
      </a:dk1>
      <a:lt1>
        <a:sysClr val="window" lastClr="FFFFFF"/>
      </a:lt1>
      <a:dk2>
        <a:srgbClr val="162731"/>
      </a:dk2>
      <a:lt2>
        <a:srgbClr val="FFFFFF"/>
      </a:lt2>
      <a:accent1>
        <a:srgbClr val="00A5E3"/>
      </a:accent1>
      <a:accent2>
        <a:srgbClr val="233E99"/>
      </a:accent2>
      <a:accent3>
        <a:srgbClr val="78A22F"/>
      </a:accent3>
      <a:accent4>
        <a:srgbClr val="FDBB30"/>
      </a:accent4>
      <a:accent5>
        <a:srgbClr val="F26649"/>
      </a:accent5>
      <a:accent6>
        <a:srgbClr val="7C2B83"/>
      </a:accent6>
      <a:hlink>
        <a:srgbClr val="00A5E3"/>
      </a:hlink>
      <a:folHlink>
        <a:srgbClr val="233E99"/>
      </a:folHlink>
    </a:clrScheme>
    <a:fontScheme name="Fenway Health">
      <a:majorFont>
        <a:latin typeface="Century Gothic"/>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Verdana"/>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dirty="0"/>
        </a:defPPr>
      </a:lstStyle>
      <a:style>
        <a:lnRef idx="1">
          <a:schemeClr val="accent1"/>
        </a:lnRef>
        <a:fillRef idx="3">
          <a:schemeClr val="accent1"/>
        </a:fillRef>
        <a:effectRef idx="2">
          <a:schemeClr val="accent1"/>
        </a:effectRef>
        <a:fontRef idx="minor">
          <a:schemeClr val="lt1"/>
        </a:fontRef>
      </a:style>
    </a:spDef>
    <a:lnDef>
      <a:spPr>
        <a:ln w="38100" cap="flat" cmpd="sng" algn="ctr">
          <a:solidFill>
            <a:schemeClr val="accent1"/>
          </a:solidFill>
          <a:prstDash val="solid"/>
          <a:round/>
          <a:headEnd type="none" w="med" len="med"/>
          <a:tailEnd type="none" w="med" len="med"/>
        </a:ln>
        <a:effectLst>
          <a:reflection stA="0" endPos="0" dir="5400000" sy="-100000" algn="bl" rotWithShape="0"/>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lIns="0" rIns="0" rtlCol="0">
        <a:spAutoFit/>
      </a:bodyPr>
      <a:lstStyle>
        <a:defPPr>
          <a:defRPr dirty="0" err="1" smtClean="0">
            <a:solidFill>
              <a:schemeClr val="tx1"/>
            </a:solidFill>
            <a:latin typeface="+mn-lt"/>
          </a:defRPr>
        </a:defPPr>
      </a:lstStyle>
    </a:txDef>
  </a:objectDefaults>
  <a:extraClrSchemeLst/>
</a:theme>
</file>

<file path=ppt/theme/theme11.xml><?xml version="1.0" encoding="utf-8"?>
<a:theme xmlns:a="http://schemas.openxmlformats.org/drawingml/2006/main" name="2_Plaza">
  <a:themeElements>
    <a:clrScheme name="Plaza">
      <a:dk1>
        <a:sysClr val="windowText" lastClr="000000"/>
      </a:dk1>
      <a:lt1>
        <a:sysClr val="window" lastClr="FFFFFF"/>
      </a:lt1>
      <a:dk2>
        <a:srgbClr val="333333"/>
      </a:dk2>
      <a:lt2>
        <a:srgbClr val="CCCCCC"/>
      </a:lt2>
      <a:accent1>
        <a:srgbClr val="990000"/>
      </a:accent1>
      <a:accent2>
        <a:srgbClr val="580101"/>
      </a:accent2>
      <a:accent3>
        <a:srgbClr val="E94A00"/>
      </a:accent3>
      <a:accent4>
        <a:srgbClr val="EB8F00"/>
      </a:accent4>
      <a:accent5>
        <a:srgbClr val="A4A4A4"/>
      </a:accent5>
      <a:accent6>
        <a:srgbClr val="666666"/>
      </a:accent6>
      <a:hlink>
        <a:srgbClr val="D01010"/>
      </a:hlink>
      <a:folHlink>
        <a:srgbClr val="E6682E"/>
      </a:folHlink>
    </a:clrScheme>
    <a:fontScheme name="Plaza">
      <a:majorFont>
        <a:latin typeface="Century Gothic"/>
        <a:ea typeface=""/>
        <a:cs typeface=""/>
        <a:font script="Jpan" typeface="メイリオ"/>
        <a:font script="Hans" typeface="宋体"/>
        <a:font script="Hant" typeface="新細明體"/>
      </a:majorFont>
      <a:minorFont>
        <a:latin typeface="Century Gothic"/>
        <a:ea typeface=""/>
        <a:cs typeface=""/>
        <a:font script="Jpan" typeface="メイリオ"/>
        <a:font script="Hans" typeface="宋体"/>
        <a:font script="Hant" typeface="新細明體"/>
      </a:minorFont>
    </a:fontScheme>
    <a:fmtScheme name="Plaza">
      <a:fillStyleLst>
        <a:solidFill>
          <a:schemeClr val="phClr"/>
        </a:solidFill>
        <a:gradFill rotWithShape="1">
          <a:gsLst>
            <a:gs pos="0">
              <a:schemeClr val="phClr">
                <a:tint val="100000"/>
                <a:shade val="60000"/>
                <a:satMod val="135000"/>
              </a:schemeClr>
            </a:gs>
            <a:gs pos="100000">
              <a:schemeClr val="phClr">
                <a:tint val="100000"/>
                <a:shade val="100000"/>
                <a:satMod val="135000"/>
              </a:schemeClr>
            </a:gs>
          </a:gsLst>
          <a:lin ang="16200000" scaled="1"/>
        </a:gradFill>
        <a:gradFill rotWithShape="1">
          <a:gsLst>
            <a:gs pos="0">
              <a:schemeClr val="phClr">
                <a:shade val="70000"/>
                <a:satMod val="120000"/>
              </a:schemeClr>
            </a:gs>
            <a:gs pos="35000">
              <a:schemeClr val="phClr">
                <a:shade val="100000"/>
                <a:satMod val="150000"/>
              </a:schemeClr>
            </a:gs>
            <a:gs pos="70000">
              <a:schemeClr val="phClr">
                <a:tint val="100000"/>
                <a:shade val="100000"/>
                <a:satMod val="200000"/>
                <a:greenMod val="100000"/>
              </a:schemeClr>
            </a:gs>
            <a:gs pos="100000">
              <a:schemeClr val="phClr">
                <a:tint val="100000"/>
                <a:shade val="100000"/>
                <a:satMod val="250000"/>
                <a:greenMod val="100000"/>
              </a:schemeClr>
            </a:gs>
          </a:gsLst>
          <a:lin ang="162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innerShdw blurRad="190500" dist="63500" dir="5400000">
              <a:srgbClr val="FFFFFF">
                <a:alpha val="65000"/>
              </a:srgbClr>
            </a:innerShdw>
          </a:effectLst>
          <a:scene3d>
            <a:camera prst="orthographicFront">
              <a:rot lat="0" lon="0" rev="0"/>
            </a:camera>
            <a:lightRig rig="twoPt" dir="r">
              <a:rot lat="0" lon="0" rev="6000000"/>
            </a:lightRig>
          </a:scene3d>
          <a:sp3d prstMaterial="matte">
            <a:bevelT w="0" h="0" prst="relaxedInset"/>
          </a:sp3d>
        </a:effectStyle>
        <a:effectStyle>
          <a:effectLst>
            <a:innerShdw blurRad="50800" dist="25400" dir="13500000">
              <a:srgbClr val="FFFFFF">
                <a:alpha val="75000"/>
              </a:srgbClr>
            </a:innerShdw>
            <a:outerShdw blurRad="88900" dist="38100" dir="6600000" sx="101000" sy="101000" rotWithShape="0">
              <a:srgbClr val="000000">
                <a:alpha val="50000"/>
              </a:srgbClr>
            </a:outerShdw>
          </a:effectLst>
          <a:scene3d>
            <a:camera prst="perspectiveFront" fov="3000000"/>
            <a:lightRig rig="morning" dir="tl">
              <a:rot lat="0" lon="0" rev="1800000"/>
            </a:lightRig>
          </a:scene3d>
          <a:sp3d contourW="38100" prstMaterial="softEdge">
            <a:bevelT w="25400" h="38100"/>
            <a:contourClr>
              <a:schemeClr val="phClr">
                <a:tint val="6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2.xml><?xml version="1.0" encoding="utf-8"?>
<a:theme xmlns:a="http://schemas.openxmlformats.org/drawingml/2006/main" name="Plaza">
  <a:themeElements>
    <a:clrScheme name="Plaza">
      <a:dk1>
        <a:sysClr val="windowText" lastClr="000000"/>
      </a:dk1>
      <a:lt1>
        <a:sysClr val="window" lastClr="FFFFFF"/>
      </a:lt1>
      <a:dk2>
        <a:srgbClr val="333333"/>
      </a:dk2>
      <a:lt2>
        <a:srgbClr val="CCCCCC"/>
      </a:lt2>
      <a:accent1>
        <a:srgbClr val="990000"/>
      </a:accent1>
      <a:accent2>
        <a:srgbClr val="580101"/>
      </a:accent2>
      <a:accent3>
        <a:srgbClr val="E94A00"/>
      </a:accent3>
      <a:accent4>
        <a:srgbClr val="EB8F00"/>
      </a:accent4>
      <a:accent5>
        <a:srgbClr val="A4A4A4"/>
      </a:accent5>
      <a:accent6>
        <a:srgbClr val="666666"/>
      </a:accent6>
      <a:hlink>
        <a:srgbClr val="D01010"/>
      </a:hlink>
      <a:folHlink>
        <a:srgbClr val="E6682E"/>
      </a:folHlink>
    </a:clrScheme>
    <a:fontScheme name="Plaza">
      <a:majorFont>
        <a:latin typeface="Century Gothic"/>
        <a:ea typeface=""/>
        <a:cs typeface=""/>
        <a:font script="Jpan" typeface="メイリオ"/>
        <a:font script="Hans" typeface="宋体"/>
        <a:font script="Hant" typeface="新細明體"/>
      </a:majorFont>
      <a:minorFont>
        <a:latin typeface="Century Gothic"/>
        <a:ea typeface=""/>
        <a:cs typeface=""/>
        <a:font script="Jpan" typeface="メイリオ"/>
        <a:font script="Hans" typeface="宋体"/>
        <a:font script="Hant" typeface="新細明體"/>
      </a:minorFont>
    </a:fontScheme>
    <a:fmtScheme name="Plaza">
      <a:fillStyleLst>
        <a:solidFill>
          <a:schemeClr val="phClr"/>
        </a:solidFill>
        <a:gradFill rotWithShape="1">
          <a:gsLst>
            <a:gs pos="0">
              <a:schemeClr val="phClr">
                <a:tint val="100000"/>
                <a:shade val="60000"/>
                <a:satMod val="135000"/>
              </a:schemeClr>
            </a:gs>
            <a:gs pos="100000">
              <a:schemeClr val="phClr">
                <a:tint val="100000"/>
                <a:shade val="100000"/>
                <a:satMod val="135000"/>
              </a:schemeClr>
            </a:gs>
          </a:gsLst>
          <a:lin ang="16200000" scaled="1"/>
        </a:gradFill>
        <a:gradFill rotWithShape="1">
          <a:gsLst>
            <a:gs pos="0">
              <a:schemeClr val="phClr">
                <a:shade val="70000"/>
                <a:satMod val="120000"/>
              </a:schemeClr>
            </a:gs>
            <a:gs pos="35000">
              <a:schemeClr val="phClr">
                <a:shade val="100000"/>
                <a:satMod val="150000"/>
              </a:schemeClr>
            </a:gs>
            <a:gs pos="70000">
              <a:schemeClr val="phClr">
                <a:tint val="100000"/>
                <a:shade val="100000"/>
                <a:satMod val="200000"/>
                <a:greenMod val="100000"/>
              </a:schemeClr>
            </a:gs>
            <a:gs pos="100000">
              <a:schemeClr val="phClr">
                <a:tint val="100000"/>
                <a:shade val="100000"/>
                <a:satMod val="250000"/>
                <a:greenMod val="100000"/>
              </a:schemeClr>
            </a:gs>
          </a:gsLst>
          <a:lin ang="162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innerShdw blurRad="190500" dist="63500" dir="5400000">
              <a:srgbClr val="FFFFFF">
                <a:alpha val="65000"/>
              </a:srgbClr>
            </a:innerShdw>
          </a:effectLst>
          <a:scene3d>
            <a:camera prst="orthographicFront">
              <a:rot lat="0" lon="0" rev="0"/>
            </a:camera>
            <a:lightRig rig="twoPt" dir="r">
              <a:rot lat="0" lon="0" rev="6000000"/>
            </a:lightRig>
          </a:scene3d>
          <a:sp3d prstMaterial="matte">
            <a:bevelT w="0" h="0" prst="relaxedInset"/>
          </a:sp3d>
        </a:effectStyle>
        <a:effectStyle>
          <a:effectLst>
            <a:innerShdw blurRad="50800" dist="25400" dir="13500000">
              <a:srgbClr val="FFFFFF">
                <a:alpha val="75000"/>
              </a:srgbClr>
            </a:innerShdw>
            <a:outerShdw blurRad="88900" dist="38100" dir="6600000" sx="101000" sy="101000" rotWithShape="0">
              <a:srgbClr val="000000">
                <a:alpha val="50000"/>
              </a:srgbClr>
            </a:outerShdw>
          </a:effectLst>
          <a:scene3d>
            <a:camera prst="perspectiveFront" fov="3000000"/>
            <a:lightRig rig="morning" dir="tl">
              <a:rot lat="0" lon="0" rev="1800000"/>
            </a:lightRig>
          </a:scene3d>
          <a:sp3d contourW="38100" prstMaterial="softEdge">
            <a:bevelT w="25400" h="38100"/>
            <a:contourClr>
              <a:schemeClr val="phClr">
                <a:tint val="6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3.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NCHHSTP_PPT_light([1]">
  <a:themeElements>
    <a:clrScheme name="CDC Light Branding Colors">
      <a:dk1>
        <a:srgbClr val="0039A6"/>
      </a:dk1>
      <a:lt1>
        <a:srgbClr val="FFFFFF"/>
      </a:lt1>
      <a:dk2>
        <a:srgbClr val="3077FF"/>
      </a:dk2>
      <a:lt2>
        <a:srgbClr val="4B4B4B"/>
      </a:lt2>
      <a:accent1>
        <a:srgbClr val="0039A6"/>
      </a:accent1>
      <a:accent2>
        <a:srgbClr val="007D57"/>
      </a:accent2>
      <a:accent3>
        <a:srgbClr val="9A3B26"/>
      </a:accent3>
      <a:accent4>
        <a:srgbClr val="7F7F7F"/>
      </a:accent4>
      <a:accent5>
        <a:srgbClr val="4983F2"/>
      </a:accent5>
      <a:accent6>
        <a:srgbClr val="AFCAFF"/>
      </a:accent6>
      <a:hlink>
        <a:srgbClr val="002060"/>
      </a:hlink>
      <a:folHlink>
        <a:srgbClr val="0053F2"/>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0_Office Theme">
  <a:themeElements>
    <a:clrScheme name="MSMGF Theme">
      <a:dk1>
        <a:sysClr val="windowText" lastClr="000000"/>
      </a:dk1>
      <a:lt1>
        <a:sysClr val="window" lastClr="FFFFFF"/>
      </a:lt1>
      <a:dk2>
        <a:srgbClr val="474C55"/>
      </a:dk2>
      <a:lt2>
        <a:srgbClr val="DFE1DF"/>
      </a:lt2>
      <a:accent1>
        <a:srgbClr val="EA5329"/>
      </a:accent1>
      <a:accent2>
        <a:srgbClr val="20AA97"/>
      </a:accent2>
      <a:accent3>
        <a:srgbClr val="DFDF00"/>
      </a:accent3>
      <a:accent4>
        <a:srgbClr val="793949"/>
      </a:accent4>
      <a:accent5>
        <a:srgbClr val="ED1944"/>
      </a:accent5>
      <a:accent6>
        <a:srgbClr val="92981B"/>
      </a:accent6>
      <a:hlink>
        <a:srgbClr val="FDB515"/>
      </a:hlink>
      <a:folHlink>
        <a:srgbClr val="878A8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2_ECDC template PPT">
  <a:themeElements>
    <a:clrScheme name="ECDC_PowerPoint_Template_2009_rev_1_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ECDC_Tahoma">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lang="de-DE" sz="32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lang="de-DE" sz="32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ECDC_PowerPoint_Template_2009_rev_1_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CDC_PowerPoint_Template_2009_rev_1_4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ECDC_PowerPoint_Template_2009_rev_1_4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ECDC_PowerPoint_Template_2009_rev_1_4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ECDC_PowerPoint_Template_2009_rev_1_4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ECDC_PowerPoint_Template_2009_rev_1_4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ECDC_PowerPoint_Template_2009_rev_1_4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ECDC_PowerPoint_Template_2009_rev_1_4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ECDC_PowerPoint_Template_2009_rev_1_4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ECDC_PowerPoint_Template_2009_rev_1_4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ECDC_PowerPoint_Template_2009_rev_1_4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ECDC_PowerPoint_Template_2009_rev_1_4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7_Textured">
  <a:themeElements>
    <a:clrScheme name="7_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fontScheme name="7_Textured">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7_Textured 1">
        <a:dk1>
          <a:srgbClr val="660000"/>
        </a:dk1>
        <a:lt1>
          <a:srgbClr val="FFFFFF"/>
        </a:lt1>
        <a:dk2>
          <a:srgbClr val="800000"/>
        </a:dk2>
        <a:lt2>
          <a:srgbClr val="FFFFCC"/>
        </a:lt2>
        <a:accent1>
          <a:srgbClr val="BE7960"/>
        </a:accent1>
        <a:accent2>
          <a:srgbClr val="CC6600"/>
        </a:accent2>
        <a:accent3>
          <a:srgbClr val="C0AAAA"/>
        </a:accent3>
        <a:accent4>
          <a:srgbClr val="DADADA"/>
        </a:accent4>
        <a:accent5>
          <a:srgbClr val="DBBEB6"/>
        </a:accent5>
        <a:accent6>
          <a:srgbClr val="B95C00"/>
        </a:accent6>
        <a:hlink>
          <a:srgbClr val="FFCC66"/>
        </a:hlink>
        <a:folHlink>
          <a:srgbClr val="CC3300"/>
        </a:folHlink>
      </a:clrScheme>
      <a:clrMap bg1="dk2" tx1="lt1" bg2="dk1" tx2="lt2" accent1="accent1" accent2="accent2" accent3="accent3" accent4="accent4" accent5="accent5" accent6="accent6" hlink="hlink" folHlink="folHlink"/>
    </a:extraClrScheme>
    <a:extraClrScheme>
      <a:clrScheme name="7_Textured 2">
        <a:dk1>
          <a:srgbClr val="003300"/>
        </a:dk1>
        <a:lt1>
          <a:srgbClr val="FFFFFF"/>
        </a:lt1>
        <a:dk2>
          <a:srgbClr val="4D6A2A"/>
        </a:dk2>
        <a:lt2>
          <a:srgbClr val="CCFF99"/>
        </a:lt2>
        <a:accent1>
          <a:srgbClr val="33CC33"/>
        </a:accent1>
        <a:accent2>
          <a:srgbClr val="46562A"/>
        </a:accent2>
        <a:accent3>
          <a:srgbClr val="B2B9AC"/>
        </a:accent3>
        <a:accent4>
          <a:srgbClr val="DADADA"/>
        </a:accent4>
        <a:accent5>
          <a:srgbClr val="ADE2AD"/>
        </a:accent5>
        <a:accent6>
          <a:srgbClr val="3F4D25"/>
        </a:accent6>
        <a:hlink>
          <a:srgbClr val="009999"/>
        </a:hlink>
        <a:folHlink>
          <a:srgbClr val="CCCC00"/>
        </a:folHlink>
      </a:clrScheme>
      <a:clrMap bg1="dk2" tx1="lt1" bg2="dk1" tx2="lt2" accent1="accent1" accent2="accent2" accent3="accent3" accent4="accent4" accent5="accent5" accent6="accent6" hlink="hlink" folHlink="folHlink"/>
    </a:extraClrScheme>
    <a:extraClrScheme>
      <a:clrScheme name="7_Textured 3">
        <a:dk1>
          <a:srgbClr val="4E4E74"/>
        </a:dk1>
        <a:lt1>
          <a:srgbClr val="FFFFFF"/>
        </a:lt1>
        <a:dk2>
          <a:srgbClr val="666699"/>
        </a:dk2>
        <a:lt2>
          <a:srgbClr val="FFFFCC"/>
        </a:lt2>
        <a:accent1>
          <a:srgbClr val="5E5884"/>
        </a:accent1>
        <a:accent2>
          <a:srgbClr val="8AB29D"/>
        </a:accent2>
        <a:accent3>
          <a:srgbClr val="B8B8CA"/>
        </a:accent3>
        <a:accent4>
          <a:srgbClr val="DADADA"/>
        </a:accent4>
        <a:accent5>
          <a:srgbClr val="B6B4C2"/>
        </a:accent5>
        <a:accent6>
          <a:srgbClr val="7DA18E"/>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7_Textured 4">
        <a:dk1>
          <a:srgbClr val="004E4C"/>
        </a:dk1>
        <a:lt1>
          <a:srgbClr val="FFFFFF"/>
        </a:lt1>
        <a:dk2>
          <a:srgbClr val="006666"/>
        </a:dk2>
        <a:lt2>
          <a:srgbClr val="FFFFCC"/>
        </a:lt2>
        <a:accent1>
          <a:srgbClr val="FFCC00"/>
        </a:accent1>
        <a:accent2>
          <a:srgbClr val="00B0AC"/>
        </a:accent2>
        <a:accent3>
          <a:srgbClr val="AAB8B8"/>
        </a:accent3>
        <a:accent4>
          <a:srgbClr val="DADADA"/>
        </a:accent4>
        <a:accent5>
          <a:srgbClr val="FFE2AA"/>
        </a:accent5>
        <a:accent6>
          <a:srgbClr val="009F9B"/>
        </a:accent6>
        <a:hlink>
          <a:srgbClr val="BA7C3E"/>
        </a:hlink>
        <a:folHlink>
          <a:srgbClr val="724C00"/>
        </a:folHlink>
      </a:clrScheme>
      <a:clrMap bg1="dk2" tx1="lt1" bg2="dk1" tx2="lt2" accent1="accent1" accent2="accent2" accent3="accent3" accent4="accent4" accent5="accent5" accent6="accent6" hlink="hlink" folHlink="folHlink"/>
    </a:extraClrScheme>
    <a:extraClrScheme>
      <a:clrScheme name="7_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clrMap bg1="dk2" tx1="lt1" bg2="dk1" tx2="lt2" accent1="accent1" accent2="accent2" accent3="accent3" accent4="accent4" accent5="accent5" accent6="accent6" hlink="hlink" folHlink="folHlink"/>
    </a:extraClrScheme>
    <a:extraClrScheme>
      <a:clrScheme name="7_Textured 6">
        <a:dk1>
          <a:srgbClr val="080808"/>
        </a:dk1>
        <a:lt1>
          <a:srgbClr val="FFFFFF"/>
        </a:lt1>
        <a:dk2>
          <a:srgbClr val="4D4D4D"/>
        </a:dk2>
        <a:lt2>
          <a:srgbClr val="FFFFFF"/>
        </a:lt2>
        <a:accent1>
          <a:srgbClr val="666699"/>
        </a:accent1>
        <a:accent2>
          <a:srgbClr val="3366CC"/>
        </a:accent2>
        <a:accent3>
          <a:srgbClr val="B2B2B2"/>
        </a:accent3>
        <a:accent4>
          <a:srgbClr val="DADADA"/>
        </a:accent4>
        <a:accent5>
          <a:srgbClr val="B8B8CA"/>
        </a:accent5>
        <a:accent6>
          <a:srgbClr val="2D5CB9"/>
        </a:accent6>
        <a:hlink>
          <a:srgbClr val="00CCFF"/>
        </a:hlink>
        <a:folHlink>
          <a:srgbClr val="CCCCFF"/>
        </a:folHlink>
      </a:clrScheme>
      <a:clrMap bg1="dk2" tx1="lt1" bg2="dk1" tx2="lt2" accent1="accent1" accent2="accent2" accent3="accent3" accent4="accent4" accent5="accent5" accent6="accent6" hlink="hlink" folHlink="folHlink"/>
    </a:extraClrScheme>
    <a:extraClrScheme>
      <a:clrScheme name="7_Textured 7">
        <a:dk1>
          <a:srgbClr val="000000"/>
        </a:dk1>
        <a:lt1>
          <a:srgbClr val="DBDAC2"/>
        </a:lt1>
        <a:dk2>
          <a:srgbClr val="827F4C"/>
        </a:dk2>
        <a:lt2>
          <a:srgbClr val="C0BC94"/>
        </a:lt2>
        <a:accent1>
          <a:srgbClr val="AAA578"/>
        </a:accent1>
        <a:accent2>
          <a:srgbClr val="A2A4AC"/>
        </a:accent2>
        <a:accent3>
          <a:srgbClr val="EAEADD"/>
        </a:accent3>
        <a:accent4>
          <a:srgbClr val="000000"/>
        </a:accent4>
        <a:accent5>
          <a:srgbClr val="D2CFBE"/>
        </a:accent5>
        <a:accent6>
          <a:srgbClr val="92949B"/>
        </a:accent6>
        <a:hlink>
          <a:srgbClr val="5B8800"/>
        </a:hlink>
        <a:folHlink>
          <a:srgbClr val="686532"/>
        </a:folHlink>
      </a:clrScheme>
      <a:clrMap bg1="lt1" tx1="dk1" bg2="lt2" tx2="dk2" accent1="accent1" accent2="accent2" accent3="accent3" accent4="accent4" accent5="accent5" accent6="accent6" hlink="hlink" folHlink="folHlink"/>
    </a:extraClrScheme>
    <a:extraClrScheme>
      <a:clrScheme name="7_Textured 8">
        <a:dk1>
          <a:srgbClr val="000000"/>
        </a:dk1>
        <a:lt1>
          <a:srgbClr val="DCE8F4"/>
        </a:lt1>
        <a:dk2>
          <a:srgbClr val="7B9CB5"/>
        </a:dk2>
        <a:lt2>
          <a:srgbClr val="969696"/>
        </a:lt2>
        <a:accent1>
          <a:srgbClr val="FFFFFF"/>
        </a:accent1>
        <a:accent2>
          <a:srgbClr val="00BAB6"/>
        </a:accent2>
        <a:accent3>
          <a:srgbClr val="EBF2F8"/>
        </a:accent3>
        <a:accent4>
          <a:srgbClr val="000000"/>
        </a:accent4>
        <a:accent5>
          <a:srgbClr val="FFFFFF"/>
        </a:accent5>
        <a:accent6>
          <a:srgbClr val="00A8A5"/>
        </a:accent6>
        <a:hlink>
          <a:srgbClr val="8A8AD8"/>
        </a:hlink>
        <a:folHlink>
          <a:srgbClr val="24249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1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7_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BCFEDB35658C94986091899D857536B" ma:contentTypeVersion="13" ma:contentTypeDescription="Create a new document." ma:contentTypeScope="" ma:versionID="fa6b2d986ebe88764b90fe16d8e36b8f">
  <xsd:schema xmlns:xsd="http://www.w3.org/2001/XMLSchema" xmlns:xs="http://www.w3.org/2001/XMLSchema" xmlns:p="http://schemas.microsoft.com/office/2006/metadata/properties" xmlns:ns1="http://schemas.microsoft.com/sharepoint/v3" xmlns:ns2="b8a5a587-e5b5-43c7-a5cc-2d4346164dbd" xmlns:ns3="http://schemas.microsoft.com/sharepoint/v4" targetNamespace="http://schemas.microsoft.com/office/2006/metadata/properties" ma:root="true" ma:fieldsID="b6f28b31fce7ec39ec7f776568abb3b7" ns1:_="" ns2:_="" ns3:_="">
    <xsd:import namespace="http://schemas.microsoft.com/sharepoint/v3"/>
    <xsd:import namespace="b8a5a587-e5b5-43c7-a5cc-2d4346164dbd"/>
    <xsd:import namespace="http://schemas.microsoft.com/sharepoint/v4"/>
    <xsd:element name="properties">
      <xsd:complexType>
        <xsd:sequence>
          <xsd:element name="documentManagement">
            <xsd:complexType>
              <xsd:all>
                <xsd:element ref="ns2:TstDate" minOccurs="0"/>
                <xsd:element ref="ns1:EmailSender" minOccurs="0"/>
                <xsd:element ref="ns1:EmailTo" minOccurs="0"/>
                <xsd:element ref="ns1:EmailCc" minOccurs="0"/>
                <xsd:element ref="ns1:EmailFrom" minOccurs="0"/>
                <xsd:element ref="ns1:EmailSubject" minOccurs="0"/>
                <xsd:element ref="ns3:EmailHead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EmailSender" ma:index="10" nillable="true" ma:displayName="E-Mail Sender" ma:hidden="true" ma:internalName="EmailSender">
      <xsd:simpleType>
        <xsd:restriction base="dms:Note">
          <xsd:maxLength value="255"/>
        </xsd:restriction>
      </xsd:simpleType>
    </xsd:element>
    <xsd:element name="EmailTo" ma:index="11" nillable="true" ma:displayName="E-Mail To" ma:hidden="true" ma:internalName="EmailTo">
      <xsd:simpleType>
        <xsd:restriction base="dms:Note">
          <xsd:maxLength value="255"/>
        </xsd:restriction>
      </xsd:simpleType>
    </xsd:element>
    <xsd:element name="EmailCc" ma:index="12" nillable="true" ma:displayName="E-Mail Cc" ma:hidden="true" ma:internalName="EmailCc">
      <xsd:simpleType>
        <xsd:restriction base="dms:Note">
          <xsd:maxLength value="255"/>
        </xsd:restriction>
      </xsd:simpleType>
    </xsd:element>
    <xsd:element name="EmailFrom" ma:index="13" nillable="true" ma:displayName="E-Mail From" ma:hidden="true" ma:internalName="EmailFrom">
      <xsd:simpleType>
        <xsd:restriction base="dms:Text"/>
      </xsd:simpleType>
    </xsd:element>
    <xsd:element name="EmailSubject" ma:index="14" nillable="true" ma:displayName="E-Mail Subject" ma:hidden="true" ma:internalName="EmailSubjec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8a5a587-e5b5-43c7-a5cc-2d4346164dbd" elementFormDefault="qualified">
    <xsd:import namespace="http://schemas.microsoft.com/office/2006/documentManagement/types"/>
    <xsd:import namespace="http://schemas.microsoft.com/office/infopath/2007/PartnerControls"/>
    <xsd:element name="TstDate" ma:index="8" nillable="true" ma:displayName="Date" ma:format="DateOnly" ma:internalName="Tst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EmailHeaders" ma:index="15" nillable="true" ma:displayName="E-Mail Headers" ma:hidden="true" ma:internalName="EmailHeaders">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EmailTo xmlns="http://schemas.microsoft.com/sharepoint/v3" xsi:nil="true"/>
    <EmailHeaders xmlns="http://schemas.microsoft.com/sharepoint/v4" xsi:nil="true"/>
    <EmailSender xmlns="http://schemas.microsoft.com/sharepoint/v3" xsi:nil="true"/>
    <EmailFrom xmlns="http://schemas.microsoft.com/sharepoint/v3" xsi:nil="true"/>
    <TstDate xmlns="b8a5a587-e5b5-43c7-a5cc-2d4346164dbd" xsi:nil="true"/>
    <EmailSubject xmlns="http://schemas.microsoft.com/sharepoint/v3" xsi:nil="true"/>
    <EmailCc xmlns="http://schemas.microsoft.com/sharepoint/v3" xsi:nil="true"/>
  </documentManagement>
</p:properties>
</file>

<file path=customXml/itemProps1.xml><?xml version="1.0" encoding="utf-8"?>
<ds:datastoreItem xmlns:ds="http://schemas.openxmlformats.org/officeDocument/2006/customXml" ds:itemID="{663F34D6-A96E-483C-B88B-8BBCCCABB16B}">
  <ds:schemaRefs>
    <ds:schemaRef ds:uri="http://schemas.microsoft.com/sharepoint/v3/contenttype/forms"/>
  </ds:schemaRefs>
</ds:datastoreItem>
</file>

<file path=customXml/itemProps2.xml><?xml version="1.0" encoding="utf-8"?>
<ds:datastoreItem xmlns:ds="http://schemas.openxmlformats.org/officeDocument/2006/customXml" ds:itemID="{0968A870-7285-4598-9031-A11F85AA7C8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b8a5a587-e5b5-43c7-a5cc-2d4346164dbd"/>
    <ds:schemaRef ds:uri="http://schemas.microsoft.com/sharepoint/v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6098C1D-E024-455F-8B4E-CE23B9EF5E81}">
  <ds:schemaRefs>
    <ds:schemaRef ds:uri="http://schemas.microsoft.com/office/2006/metadata/properties"/>
    <ds:schemaRef ds:uri="http://schemas.microsoft.com/office/infopath/2007/PartnerControls"/>
    <ds:schemaRef ds:uri="http://schemas.microsoft.com/sharepoint/v3"/>
    <ds:schemaRef ds:uri="http://schemas.microsoft.com/sharepoint/v4"/>
    <ds:schemaRef ds:uri="b8a5a587-e5b5-43c7-a5cc-2d4346164dbd"/>
  </ds:schemaRefs>
</ds:datastoreItem>
</file>

<file path=docProps/app.xml><?xml version="1.0" encoding="utf-8"?>
<Properties xmlns="http://schemas.openxmlformats.org/officeDocument/2006/extended-properties" xmlns:vt="http://schemas.openxmlformats.org/officeDocument/2006/docPropsVTypes">
  <TotalTime>6078</TotalTime>
  <Words>1886</Words>
  <Application>Microsoft Office PowerPoint</Application>
  <PresentationFormat>On-screen Show (4:3)</PresentationFormat>
  <Paragraphs>238</Paragraphs>
  <Slides>19</Slides>
  <Notes>7</Notes>
  <HiddenSlides>0</HiddenSlides>
  <MMClips>0</MMClips>
  <ScaleCrop>false</ScaleCrop>
  <HeadingPairs>
    <vt:vector size="6" baseType="variant">
      <vt:variant>
        <vt:lpstr>Fonts Used</vt:lpstr>
      </vt:variant>
      <vt:variant>
        <vt:i4>15</vt:i4>
      </vt:variant>
      <vt:variant>
        <vt:lpstr>Theme</vt:lpstr>
      </vt:variant>
      <vt:variant>
        <vt:i4>13</vt:i4>
      </vt:variant>
      <vt:variant>
        <vt:lpstr>Slide Titles</vt:lpstr>
      </vt:variant>
      <vt:variant>
        <vt:i4>19</vt:i4>
      </vt:variant>
    </vt:vector>
  </HeadingPairs>
  <TitlesOfParts>
    <vt:vector size="47" baseType="lpstr">
      <vt:lpstr>Arial</vt:lpstr>
      <vt:lpstr>Calibri</vt:lpstr>
      <vt:lpstr>Century Gothic</vt:lpstr>
      <vt:lpstr>Courier New</vt:lpstr>
      <vt:lpstr>Myriad Web Pro</vt:lpstr>
      <vt:lpstr>Symbol</vt:lpstr>
      <vt:lpstr>Tahoma</vt:lpstr>
      <vt:lpstr>Times</vt:lpstr>
      <vt:lpstr>Times New Roman</vt:lpstr>
      <vt:lpstr>Trebuchet MS</vt:lpstr>
      <vt:lpstr>Tw Cen MT</vt:lpstr>
      <vt:lpstr>Verdana</vt:lpstr>
      <vt:lpstr>Wingdings</vt:lpstr>
      <vt:lpstr>Wingdings 2</vt:lpstr>
      <vt:lpstr>Wingdings 3</vt:lpstr>
      <vt:lpstr>NCHHSTP_PPT_light(</vt:lpstr>
      <vt:lpstr>NCHHSTP_PPT_light([1]</vt:lpstr>
      <vt:lpstr>16_Office Theme</vt:lpstr>
      <vt:lpstr>20_Office Theme</vt:lpstr>
      <vt:lpstr>11_Office Theme</vt:lpstr>
      <vt:lpstr>2_ECDC template PPT</vt:lpstr>
      <vt:lpstr>7_Textured</vt:lpstr>
      <vt:lpstr>13_Office Theme</vt:lpstr>
      <vt:lpstr>7_Median</vt:lpstr>
      <vt:lpstr>TheFenwayInstitute_PPTtemplate_light</vt:lpstr>
      <vt:lpstr>2_Plaza</vt:lpstr>
      <vt:lpstr>Plaza</vt:lpstr>
      <vt:lpstr>Facet</vt:lpstr>
      <vt:lpstr> Infectious Disease Syndemics   </vt:lpstr>
      <vt:lpstr> </vt:lpstr>
      <vt:lpstr> Syndemics are more than  Co-Infections</vt:lpstr>
      <vt:lpstr>Infectious Disease Syndemics</vt:lpstr>
      <vt:lpstr>WHO estimates 357 million new cases of  four curable STIs in 15-49 year-olds in 2012 </vt:lpstr>
      <vt:lpstr>HIV is highly co-prevalent among patients presenting with STI syndromes in South Africa, 2014-2016</vt:lpstr>
      <vt:lpstr>STI-HIV Epidemiological and Biological Synergy</vt:lpstr>
      <vt:lpstr> HIV and STI Interactions: Pre-HAART</vt:lpstr>
      <vt:lpstr>HIV and STI Interactions: After U=U and PrEP</vt:lpstr>
      <vt:lpstr>Infectious Disease and Behavioral Health Syndemics: Depression and HIV/STIs among MSM in Lesotho</vt:lpstr>
      <vt:lpstr>HIV-TB Syndemic</vt:lpstr>
      <vt:lpstr>TB-HIV Interactions</vt:lpstr>
      <vt:lpstr>Diabetes, undernutrition, migration and indigenous communities: tuberculosis in Chiapas, Mexico. </vt:lpstr>
      <vt:lpstr>Hepatitis C: A Global Health Problem</vt:lpstr>
      <vt:lpstr>Hepatitis C: United States </vt:lpstr>
      <vt:lpstr> Scott County, Indiana: Syndemic Case Study                                        (Peters et al, NEJM, 2016)</vt:lpstr>
      <vt:lpstr>Other HIV-Infectious Disease Syndemics</vt:lpstr>
      <vt:lpstr>Conclusions</vt:lpstr>
      <vt:lpstr>    Thanks to:</vt:lpstr>
    </vt:vector>
  </TitlesOfParts>
  <Company>D5C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Fon Charernsook</dc:creator>
  <cp:lastModifiedBy>Fike, Nathalie (NIH/NHLBI) [C]</cp:lastModifiedBy>
  <cp:revision>376</cp:revision>
  <dcterms:created xsi:type="dcterms:W3CDTF">2011-05-19T07:03:36Z</dcterms:created>
  <dcterms:modified xsi:type="dcterms:W3CDTF">2019-11-22T16:26:41Z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0x010100FBCFEDB35658C94986091899D857536B</vt:lpwstr>
  </property>
</Properties>
</file>